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6" r:id="rId3"/>
  </p:sldMasterIdLst>
  <p:notesMasterIdLst>
    <p:notesMasterId r:id="rId23"/>
  </p:notesMasterIdLst>
  <p:sldIdLst>
    <p:sldId id="257" r:id="rId4"/>
    <p:sldId id="260" r:id="rId5"/>
    <p:sldId id="261" r:id="rId6"/>
    <p:sldId id="262" r:id="rId7"/>
    <p:sldId id="3399" r:id="rId8"/>
    <p:sldId id="825" r:id="rId9"/>
    <p:sldId id="821" r:id="rId10"/>
    <p:sldId id="264" r:id="rId11"/>
    <p:sldId id="265" r:id="rId12"/>
    <p:sldId id="822" r:id="rId13"/>
    <p:sldId id="829" r:id="rId14"/>
    <p:sldId id="267" r:id="rId15"/>
    <p:sldId id="826" r:id="rId16"/>
    <p:sldId id="827" r:id="rId17"/>
    <p:sldId id="831" r:id="rId18"/>
    <p:sldId id="832" r:id="rId19"/>
    <p:sldId id="266" r:id="rId20"/>
    <p:sldId id="824" r:id="rId21"/>
    <p:sldId id="833" r:id="rId22"/>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364"/>
    <a:srgbClr val="425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84"/>
    <p:restoredTop sz="82245"/>
  </p:normalViewPr>
  <p:slideViewPr>
    <p:cSldViewPr snapToGrid="0">
      <p:cViewPr varScale="1">
        <p:scale>
          <a:sx n="104" d="100"/>
          <a:sy n="104" d="100"/>
        </p:scale>
        <p:origin x="16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6A0FD-A842-D84B-A1EA-80F97BCA7316}" type="datetimeFigureOut">
              <a:rPr lang="en-PT" smtClean="0"/>
              <a:t>08/05/2023</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50620-C76A-3E4D-AAE9-F4C0A4F68C44}" type="slidenum">
              <a:rPr lang="en-PT" smtClean="0"/>
              <a:t>‹#›</a:t>
            </a:fld>
            <a:endParaRPr lang="en-PT"/>
          </a:p>
        </p:txBody>
      </p:sp>
    </p:spTree>
    <p:extLst>
      <p:ext uri="{BB962C8B-B14F-4D97-AF65-F5344CB8AC3E}">
        <p14:creationId xmlns:p14="http://schemas.microsoft.com/office/powerpoint/2010/main" val="19343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cy" sz="1200" b="0" i="0" u="none" strike="noStrike" cap="none" smtClean="0">
                <a:solidFill>
                  <a:schemeClr val="dk1"/>
                </a:solidFill>
                <a:latin typeface="Calibri"/>
                <a:ea typeface="Calibri"/>
                <a:cs typeface="Calibri"/>
                <a:sym typeface="Calibri"/>
              </a:rPr>
              <a:t>2</a:t>
            </a:fld>
            <a:endParaRPr lang="cy"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5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6" name="Google Shape;9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Slide Number Placeholder 3"/>
          <p:cNvSpPr>
            <a:spLocks noGrp="1"/>
          </p:cNvSpPr>
          <p:nvPr>
            <p:ph type="sldNum" sz="quarter" idx="5"/>
          </p:nvPr>
        </p:nvSpPr>
        <p:spPr/>
        <p:txBody>
          <a:bodyPr/>
          <a:lstStyle/>
          <a:p>
            <a:fld id="{98650620-C76A-3E4D-AAE9-F4C0A4F68C44}" type="slidenum">
              <a:rPr lang="en-PT" smtClean="0"/>
              <a:t>18</a:t>
            </a:fld>
            <a:endParaRPr lang="en-PT"/>
          </a:p>
        </p:txBody>
      </p:sp>
    </p:spTree>
    <p:extLst>
      <p:ext uri="{BB962C8B-B14F-4D97-AF65-F5344CB8AC3E}">
        <p14:creationId xmlns:p14="http://schemas.microsoft.com/office/powerpoint/2010/main" val="332933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D1D5DB"/>
                </a:solidFill>
                <a:effectLst/>
                <a:latin typeface="Söhne"/>
              </a:rPr>
              <a:t>Desert Island: Ask participants to imagine they are stranded on a desert island and can only bring three items with them. They must then introduce themselves and share what three items they would bring and why.</a:t>
            </a:r>
            <a:endParaRPr lang="en-PT" dirty="0"/>
          </a:p>
        </p:txBody>
      </p:sp>
      <p:sp>
        <p:nvSpPr>
          <p:cNvPr id="4" name="Slide Number Placeholder 3"/>
          <p:cNvSpPr>
            <a:spLocks noGrp="1"/>
          </p:cNvSpPr>
          <p:nvPr>
            <p:ph type="sldNum" sz="quarter" idx="5"/>
          </p:nvPr>
        </p:nvSpPr>
        <p:spPr/>
        <p:txBody>
          <a:bodyPr/>
          <a:lstStyle/>
          <a:p>
            <a:fld id="{98650620-C76A-3E4D-AAE9-F4C0A4F68C44}" type="slidenum">
              <a:rPr lang="en-PT" smtClean="0"/>
              <a:t>19</a:t>
            </a:fld>
            <a:endParaRPr lang="en-PT"/>
          </a:p>
        </p:txBody>
      </p:sp>
    </p:spTree>
    <p:extLst>
      <p:ext uri="{BB962C8B-B14F-4D97-AF65-F5344CB8AC3E}">
        <p14:creationId xmlns:p14="http://schemas.microsoft.com/office/powerpoint/2010/main" val="413660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PT" dirty="0"/>
          </a:p>
          <a:p>
            <a:endParaRPr lang="en-PT"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cy" sz="1200" b="0" i="0" u="none" strike="noStrike" cap="none" smtClean="0">
                <a:solidFill>
                  <a:schemeClr val="dk1"/>
                </a:solidFill>
                <a:latin typeface="Calibri"/>
                <a:ea typeface="Calibri"/>
                <a:cs typeface="Calibri"/>
                <a:sym typeface="Calibri"/>
              </a:rPr>
              <a:t>3</a:t>
            </a:fld>
            <a:endParaRPr lang="cy"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947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Slide Number Placeholder 3"/>
          <p:cNvSpPr>
            <a:spLocks noGrp="1"/>
          </p:cNvSpPr>
          <p:nvPr>
            <p:ph type="sldNum" sz="quarter" idx="5"/>
          </p:nvPr>
        </p:nvSpPr>
        <p:spPr/>
        <p:txBody>
          <a:bodyPr/>
          <a:lstStyle/>
          <a:p>
            <a:fld id="{98650620-C76A-3E4D-AAE9-F4C0A4F68C44}" type="slidenum">
              <a:rPr lang="en-PT" smtClean="0"/>
              <a:t>4</a:t>
            </a:fld>
            <a:endParaRPr lang="en-PT"/>
          </a:p>
        </p:txBody>
      </p:sp>
    </p:spTree>
    <p:extLst>
      <p:ext uri="{BB962C8B-B14F-4D97-AF65-F5344CB8AC3E}">
        <p14:creationId xmlns:p14="http://schemas.microsoft.com/office/powerpoint/2010/main" val="136802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4" name="Google Shape;18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8FEB434-D596-4A9D-9AFE-FAAC81C6F0F2}" type="slidenum">
              <a:rPr lang="de-DE" altLang="en-US" smtClean="0"/>
              <a:pPr/>
              <a:t>7</a:t>
            </a:fld>
            <a:endParaRPr lang="de-DE" altLang="en-US"/>
          </a:p>
        </p:txBody>
      </p:sp>
    </p:spTree>
    <p:extLst>
      <p:ext uri="{BB962C8B-B14F-4D97-AF65-F5344CB8AC3E}">
        <p14:creationId xmlns:p14="http://schemas.microsoft.com/office/powerpoint/2010/main" val="392822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indent="0">
              <a:spcAft>
                <a:spcPts val="600"/>
              </a:spcAft>
              <a:buNone/>
            </a:pPr>
            <a:endParaRPr lang="en-GB" dirty="0">
              <a:latin typeface="Calibri" panose="020F0502020204030204" pitchFamily="34" charset="0"/>
              <a:cs typeface="Calibri" panose="020F0502020204030204" pitchFamily="34" charset="0"/>
            </a:endParaRPr>
          </a:p>
          <a:p>
            <a:endParaRPr lang="en-PT" dirty="0"/>
          </a:p>
        </p:txBody>
      </p:sp>
      <p:sp>
        <p:nvSpPr>
          <p:cNvPr id="4" name="Slide Number Placeholder 3"/>
          <p:cNvSpPr>
            <a:spLocks noGrp="1"/>
          </p:cNvSpPr>
          <p:nvPr>
            <p:ph type="sldNum" sz="quarter" idx="5"/>
          </p:nvPr>
        </p:nvSpPr>
        <p:spPr/>
        <p:txBody>
          <a:bodyPr/>
          <a:lstStyle/>
          <a:p>
            <a:fld id="{98650620-C76A-3E4D-AAE9-F4C0A4F68C44}" type="slidenum">
              <a:rPr lang="en-PT" smtClean="0"/>
              <a:t>8</a:t>
            </a:fld>
            <a:endParaRPr lang="en-PT"/>
          </a:p>
        </p:txBody>
      </p:sp>
    </p:spTree>
    <p:extLst>
      <p:ext uri="{BB962C8B-B14F-4D97-AF65-F5344CB8AC3E}">
        <p14:creationId xmlns:p14="http://schemas.microsoft.com/office/powerpoint/2010/main" val="300845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Slide Number Placeholder 3"/>
          <p:cNvSpPr>
            <a:spLocks noGrp="1"/>
          </p:cNvSpPr>
          <p:nvPr>
            <p:ph type="sldNum" sz="quarter" idx="5"/>
          </p:nvPr>
        </p:nvSpPr>
        <p:spPr/>
        <p:txBody>
          <a:bodyPr/>
          <a:lstStyle/>
          <a:p>
            <a:fld id="{98650620-C76A-3E4D-AAE9-F4C0A4F68C44}" type="slidenum">
              <a:rPr lang="en-PT" smtClean="0"/>
              <a:t>9</a:t>
            </a:fld>
            <a:endParaRPr lang="en-PT"/>
          </a:p>
        </p:txBody>
      </p:sp>
    </p:spTree>
    <p:extLst>
      <p:ext uri="{BB962C8B-B14F-4D97-AF65-F5344CB8AC3E}">
        <p14:creationId xmlns:p14="http://schemas.microsoft.com/office/powerpoint/2010/main" val="126345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Slide Number Placeholder 3"/>
          <p:cNvSpPr>
            <a:spLocks noGrp="1"/>
          </p:cNvSpPr>
          <p:nvPr>
            <p:ph type="sldNum" sz="quarter" idx="5"/>
          </p:nvPr>
        </p:nvSpPr>
        <p:spPr/>
        <p:txBody>
          <a:bodyPr/>
          <a:lstStyle/>
          <a:p>
            <a:fld id="{98650620-C76A-3E4D-AAE9-F4C0A4F68C44}" type="slidenum">
              <a:rPr lang="en-PT" smtClean="0"/>
              <a:t>11</a:t>
            </a:fld>
            <a:endParaRPr lang="en-PT"/>
          </a:p>
        </p:txBody>
      </p:sp>
    </p:spTree>
    <p:extLst>
      <p:ext uri="{BB962C8B-B14F-4D97-AF65-F5344CB8AC3E}">
        <p14:creationId xmlns:p14="http://schemas.microsoft.com/office/powerpoint/2010/main" val="37381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4" name="Google Shape;95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679A-90B4-CD79-9F04-986D1850686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PT" dirty="0"/>
          </a:p>
        </p:txBody>
      </p:sp>
      <p:sp>
        <p:nvSpPr>
          <p:cNvPr id="3" name="Subtitle 2">
            <a:extLst>
              <a:ext uri="{FF2B5EF4-FFF2-40B4-BE49-F238E27FC236}">
                <a16:creationId xmlns:a16="http://schemas.microsoft.com/office/drawing/2014/main" id="{7DFF4F70-9637-77DE-85F2-2481953262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PT"/>
          </a:p>
        </p:txBody>
      </p:sp>
      <p:sp>
        <p:nvSpPr>
          <p:cNvPr id="4" name="Date Placeholder 3">
            <a:extLst>
              <a:ext uri="{FF2B5EF4-FFF2-40B4-BE49-F238E27FC236}">
                <a16:creationId xmlns:a16="http://schemas.microsoft.com/office/drawing/2014/main" id="{A5D5D4B7-007D-163C-D894-76E7A6FBA1DC}"/>
              </a:ext>
            </a:extLst>
          </p:cNvPr>
          <p:cNvSpPr>
            <a:spLocks noGrp="1"/>
          </p:cNvSpPr>
          <p:nvPr>
            <p:ph type="dt" sz="half" idx="10"/>
          </p:nvPr>
        </p:nvSpPr>
        <p:spPr/>
        <p:txBody>
          <a:bodyPr/>
          <a:lstStyle/>
          <a:p>
            <a:fld id="{B9B01AC4-FB2E-B443-A010-44B49F6DE8CA}" type="datetimeFigureOut">
              <a:rPr lang="en-PT" smtClean="0"/>
              <a:t>08/05/2023</a:t>
            </a:fld>
            <a:endParaRPr lang="en-PT"/>
          </a:p>
        </p:txBody>
      </p:sp>
      <p:sp>
        <p:nvSpPr>
          <p:cNvPr id="5" name="Footer Placeholder 4">
            <a:extLst>
              <a:ext uri="{FF2B5EF4-FFF2-40B4-BE49-F238E27FC236}">
                <a16:creationId xmlns:a16="http://schemas.microsoft.com/office/drawing/2014/main" id="{01F5186C-A72E-3EEF-E4DC-BB947322F8BD}"/>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7789B8FB-A887-E20F-FCE4-58DECE5ADB71}"/>
              </a:ext>
            </a:extLst>
          </p:cNvPr>
          <p:cNvSpPr>
            <a:spLocks noGrp="1"/>
          </p:cNvSpPr>
          <p:nvPr>
            <p:ph type="sldNum" sz="quarter" idx="12"/>
          </p:nvPr>
        </p:nvSpPr>
        <p:spPr/>
        <p:txBody>
          <a:bodyPr/>
          <a:lstStyle/>
          <a:p>
            <a:fld id="{3DE1F4B3-B032-0048-B8D2-C132B15F55A2}" type="slidenum">
              <a:rPr lang="en-PT" smtClean="0"/>
              <a:t>‹#›</a:t>
            </a:fld>
            <a:endParaRPr lang="en-PT"/>
          </a:p>
        </p:txBody>
      </p:sp>
      <p:grpSp>
        <p:nvGrpSpPr>
          <p:cNvPr id="8" name="Google Shape;63;p3">
            <a:extLst>
              <a:ext uri="{FF2B5EF4-FFF2-40B4-BE49-F238E27FC236}">
                <a16:creationId xmlns:a16="http://schemas.microsoft.com/office/drawing/2014/main" id="{906231DC-DDB5-A5C1-0244-2A8D89C098C3}"/>
              </a:ext>
            </a:extLst>
          </p:cNvPr>
          <p:cNvGrpSpPr/>
          <p:nvPr userDrawn="1"/>
        </p:nvGrpSpPr>
        <p:grpSpPr>
          <a:xfrm>
            <a:off x="10325859" y="366962"/>
            <a:ext cx="1376041" cy="265536"/>
            <a:chOff x="584994" y="2254251"/>
            <a:chExt cx="11022012" cy="2147556"/>
          </a:xfrm>
        </p:grpSpPr>
        <p:sp>
          <p:nvSpPr>
            <p:cNvPr id="9" name="Google Shape;64;p3">
              <a:extLst>
                <a:ext uri="{FF2B5EF4-FFF2-40B4-BE49-F238E27FC236}">
                  <a16:creationId xmlns:a16="http://schemas.microsoft.com/office/drawing/2014/main" id="{0D51AE05-A66A-CBC8-6F15-419BF755FE61}"/>
                </a:ext>
              </a:extLst>
            </p:cNvPr>
            <p:cNvSpPr/>
            <p:nvPr/>
          </p:nvSpPr>
          <p:spPr>
            <a:xfrm>
              <a:off x="7962191" y="2657636"/>
              <a:ext cx="921612"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0" name="Google Shape;65;p3">
              <a:extLst>
                <a:ext uri="{FF2B5EF4-FFF2-40B4-BE49-F238E27FC236}">
                  <a16:creationId xmlns:a16="http://schemas.microsoft.com/office/drawing/2014/main" id="{A3D06AC0-F3B2-E84E-74CF-4557B3C13C98}"/>
                </a:ext>
              </a:extLst>
            </p:cNvPr>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1" name="Google Shape;66;p3">
              <a:extLst>
                <a:ext uri="{FF2B5EF4-FFF2-40B4-BE49-F238E27FC236}">
                  <a16:creationId xmlns:a16="http://schemas.microsoft.com/office/drawing/2014/main" id="{A0CDAD85-AD8F-CC1D-81E2-C1EE46F55415}"/>
                </a:ext>
              </a:extLst>
            </p:cNvPr>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2" name="Google Shape;67;p3">
              <a:extLst>
                <a:ext uri="{FF2B5EF4-FFF2-40B4-BE49-F238E27FC236}">
                  <a16:creationId xmlns:a16="http://schemas.microsoft.com/office/drawing/2014/main" id="{B0EF0142-5918-F519-FD4A-5C62A4C1F176}"/>
                </a:ext>
              </a:extLst>
            </p:cNvPr>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3" name="Google Shape;68;p3">
              <a:extLst>
                <a:ext uri="{FF2B5EF4-FFF2-40B4-BE49-F238E27FC236}">
                  <a16:creationId xmlns:a16="http://schemas.microsoft.com/office/drawing/2014/main" id="{A9BD82B7-C685-AE90-5994-AE403CE1D105}"/>
                </a:ext>
              </a:extLst>
            </p:cNvPr>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4" name="Google Shape;69;p3">
              <a:extLst>
                <a:ext uri="{FF2B5EF4-FFF2-40B4-BE49-F238E27FC236}">
                  <a16:creationId xmlns:a16="http://schemas.microsoft.com/office/drawing/2014/main" id="{68801E0F-1DD5-C79A-78BD-D63E6DE38354}"/>
                </a:ext>
              </a:extLst>
            </p:cNvPr>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5" name="Google Shape;70;p3">
              <a:extLst>
                <a:ext uri="{FF2B5EF4-FFF2-40B4-BE49-F238E27FC236}">
                  <a16:creationId xmlns:a16="http://schemas.microsoft.com/office/drawing/2014/main" id="{E3A14A5D-A77C-6C73-FF8C-DC333BA4A22A}"/>
                </a:ext>
              </a:extLst>
            </p:cNvPr>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6" name="Google Shape;71;p3">
              <a:extLst>
                <a:ext uri="{FF2B5EF4-FFF2-40B4-BE49-F238E27FC236}">
                  <a16:creationId xmlns:a16="http://schemas.microsoft.com/office/drawing/2014/main" id="{D2637E8E-F606-60EC-8265-5CE56884E4E2}"/>
                </a:ext>
              </a:extLst>
            </p:cNvPr>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7" name="Google Shape;72;p3">
              <a:extLst>
                <a:ext uri="{FF2B5EF4-FFF2-40B4-BE49-F238E27FC236}">
                  <a16:creationId xmlns:a16="http://schemas.microsoft.com/office/drawing/2014/main" id="{0040CC6E-877F-2981-1BAE-9A71E8CEC977}"/>
                </a:ext>
              </a:extLst>
            </p:cNvPr>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8" name="Google Shape;73;p3">
              <a:extLst>
                <a:ext uri="{FF2B5EF4-FFF2-40B4-BE49-F238E27FC236}">
                  <a16:creationId xmlns:a16="http://schemas.microsoft.com/office/drawing/2014/main" id="{FAEF1EBC-C7E6-2B95-C888-5FBEE2BBABE2}"/>
                </a:ext>
              </a:extLst>
            </p:cNvPr>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9" name="Google Shape;74;p3">
              <a:extLst>
                <a:ext uri="{FF2B5EF4-FFF2-40B4-BE49-F238E27FC236}">
                  <a16:creationId xmlns:a16="http://schemas.microsoft.com/office/drawing/2014/main" id="{CF56C9EE-0492-0858-2532-4F782DAEAB10}"/>
                </a:ext>
              </a:extLst>
            </p:cNvPr>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0" name="Google Shape;75;p3">
              <a:extLst>
                <a:ext uri="{FF2B5EF4-FFF2-40B4-BE49-F238E27FC236}">
                  <a16:creationId xmlns:a16="http://schemas.microsoft.com/office/drawing/2014/main" id="{1761CE29-9005-C31C-6739-9EDFC4BDAEA6}"/>
                </a:ext>
              </a:extLst>
            </p:cNvPr>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1" name="Google Shape;76;p3">
              <a:extLst>
                <a:ext uri="{FF2B5EF4-FFF2-40B4-BE49-F238E27FC236}">
                  <a16:creationId xmlns:a16="http://schemas.microsoft.com/office/drawing/2014/main" id="{2CF8EA81-09F8-327B-9AE2-3D9082CE9B72}"/>
                </a:ext>
              </a:extLst>
            </p:cNvPr>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19" tIns="45687" rIns="91419" bIns="45687" anchor="t" anchorCtr="0">
              <a:noAutofit/>
            </a:bodyPr>
            <a:lstStyle/>
            <a:p>
              <a:endParaRPr sz="1801" dirty="0">
                <a:solidFill>
                  <a:schemeClr val="dk1"/>
                </a:solidFill>
                <a:latin typeface="Calibri"/>
                <a:ea typeface="Calibri"/>
                <a:cs typeface="Calibri"/>
                <a:sym typeface="Calibri"/>
              </a:endParaRPr>
            </a:p>
          </p:txBody>
        </p:sp>
        <p:sp>
          <p:nvSpPr>
            <p:cNvPr id="22" name="Google Shape;77;p3">
              <a:extLst>
                <a:ext uri="{FF2B5EF4-FFF2-40B4-BE49-F238E27FC236}">
                  <a16:creationId xmlns:a16="http://schemas.microsoft.com/office/drawing/2014/main" id="{FE5896B4-B913-E709-6288-8767A40C6D5B}"/>
                </a:ext>
              </a:extLst>
            </p:cNvPr>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3" name="Google Shape;78;p3">
              <a:extLst>
                <a:ext uri="{FF2B5EF4-FFF2-40B4-BE49-F238E27FC236}">
                  <a16:creationId xmlns:a16="http://schemas.microsoft.com/office/drawing/2014/main" id="{AB0F0C7C-665B-0F1F-2364-D407EA595476}"/>
                </a:ext>
              </a:extLst>
            </p:cNvPr>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40217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8A88-6740-E3E9-050B-16B69E54F00F}"/>
              </a:ext>
            </a:extLst>
          </p:cNvPr>
          <p:cNvSpPr>
            <a:spLocks noGrp="1"/>
          </p:cNvSpPr>
          <p:nvPr>
            <p:ph type="title"/>
          </p:nvPr>
        </p:nvSpPr>
        <p:spPr/>
        <p:txBody>
          <a:bodyPr/>
          <a:lstStyle/>
          <a:p>
            <a:r>
              <a:rPr lang="en-GB"/>
              <a:t>Click to edit Master title style</a:t>
            </a:r>
            <a:endParaRPr lang="en-PT"/>
          </a:p>
        </p:txBody>
      </p:sp>
      <p:sp>
        <p:nvSpPr>
          <p:cNvPr id="3" name="Vertical Text Placeholder 2">
            <a:extLst>
              <a:ext uri="{FF2B5EF4-FFF2-40B4-BE49-F238E27FC236}">
                <a16:creationId xmlns:a16="http://schemas.microsoft.com/office/drawing/2014/main" id="{33DD3EF8-D3BE-A1CD-ABB5-008077DD7F9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21E5AD73-84C4-40DD-54AA-D0E56E62331E}"/>
              </a:ext>
            </a:extLst>
          </p:cNvPr>
          <p:cNvSpPr>
            <a:spLocks noGrp="1"/>
          </p:cNvSpPr>
          <p:nvPr>
            <p:ph type="dt" sz="half" idx="10"/>
          </p:nvPr>
        </p:nvSpPr>
        <p:spPr/>
        <p:txBody>
          <a:bodyPr/>
          <a:lstStyle/>
          <a:p>
            <a:fld id="{B9B01AC4-FB2E-B443-A010-44B49F6DE8CA}" type="datetimeFigureOut">
              <a:rPr lang="en-PT" smtClean="0"/>
              <a:t>08/05/2023</a:t>
            </a:fld>
            <a:endParaRPr lang="en-PT"/>
          </a:p>
        </p:txBody>
      </p:sp>
      <p:sp>
        <p:nvSpPr>
          <p:cNvPr id="5" name="Footer Placeholder 4">
            <a:extLst>
              <a:ext uri="{FF2B5EF4-FFF2-40B4-BE49-F238E27FC236}">
                <a16:creationId xmlns:a16="http://schemas.microsoft.com/office/drawing/2014/main" id="{2988376C-E995-AB00-18F8-2AF5A3FAF8AD}"/>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7D42F2D6-C616-CEB9-D9FF-CB452FBD12E6}"/>
              </a:ext>
            </a:extLst>
          </p:cNvPr>
          <p:cNvSpPr>
            <a:spLocks noGrp="1"/>
          </p:cNvSpPr>
          <p:nvPr>
            <p:ph type="sldNum" sz="quarter" idx="12"/>
          </p:nvPr>
        </p:nvSpPr>
        <p:spPr/>
        <p:txBody>
          <a:bodyPr/>
          <a:lstStyle/>
          <a:p>
            <a:fld id="{3DE1F4B3-B032-0048-B8D2-C132B15F55A2}" type="slidenum">
              <a:rPr lang="en-PT" smtClean="0"/>
              <a:t>‹#›</a:t>
            </a:fld>
            <a:endParaRPr lang="en-PT"/>
          </a:p>
        </p:txBody>
      </p:sp>
    </p:spTree>
    <p:extLst>
      <p:ext uri="{BB962C8B-B14F-4D97-AF65-F5344CB8AC3E}">
        <p14:creationId xmlns:p14="http://schemas.microsoft.com/office/powerpoint/2010/main" val="76835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4DFCD8-852B-066F-7F59-627AC5987B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PT"/>
          </a:p>
        </p:txBody>
      </p:sp>
      <p:sp>
        <p:nvSpPr>
          <p:cNvPr id="3" name="Vertical Text Placeholder 2">
            <a:extLst>
              <a:ext uri="{FF2B5EF4-FFF2-40B4-BE49-F238E27FC236}">
                <a16:creationId xmlns:a16="http://schemas.microsoft.com/office/drawing/2014/main" id="{9C39E769-5BE4-6672-785F-C990A088DC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5B489E73-BB04-CBB2-4769-D00957211743}"/>
              </a:ext>
            </a:extLst>
          </p:cNvPr>
          <p:cNvSpPr>
            <a:spLocks noGrp="1"/>
          </p:cNvSpPr>
          <p:nvPr>
            <p:ph type="dt" sz="half" idx="10"/>
          </p:nvPr>
        </p:nvSpPr>
        <p:spPr/>
        <p:txBody>
          <a:bodyPr/>
          <a:lstStyle/>
          <a:p>
            <a:fld id="{B9B01AC4-FB2E-B443-A010-44B49F6DE8CA}" type="datetimeFigureOut">
              <a:rPr lang="en-PT" smtClean="0"/>
              <a:t>08/05/2023</a:t>
            </a:fld>
            <a:endParaRPr lang="en-PT"/>
          </a:p>
        </p:txBody>
      </p:sp>
      <p:sp>
        <p:nvSpPr>
          <p:cNvPr id="5" name="Footer Placeholder 4">
            <a:extLst>
              <a:ext uri="{FF2B5EF4-FFF2-40B4-BE49-F238E27FC236}">
                <a16:creationId xmlns:a16="http://schemas.microsoft.com/office/drawing/2014/main" id="{8A2C6F8C-631B-74AC-4038-520E35A77954}"/>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02035115-EBA3-CC7C-FC81-CD9001132EB8}"/>
              </a:ext>
            </a:extLst>
          </p:cNvPr>
          <p:cNvSpPr>
            <a:spLocks noGrp="1"/>
          </p:cNvSpPr>
          <p:nvPr>
            <p:ph type="sldNum" sz="quarter" idx="12"/>
          </p:nvPr>
        </p:nvSpPr>
        <p:spPr/>
        <p:txBody>
          <a:bodyPr/>
          <a:lstStyle/>
          <a:p>
            <a:fld id="{3DE1F4B3-B032-0048-B8D2-C132B15F55A2}" type="slidenum">
              <a:rPr lang="en-PT" smtClean="0"/>
              <a:t>‹#›</a:t>
            </a:fld>
            <a:endParaRPr lang="en-PT"/>
          </a:p>
        </p:txBody>
      </p:sp>
    </p:spTree>
    <p:extLst>
      <p:ext uri="{BB962C8B-B14F-4D97-AF65-F5344CB8AC3E}">
        <p14:creationId xmlns:p14="http://schemas.microsoft.com/office/powerpoint/2010/main" val="174565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bg>
      <p:bgRef idx="1001">
        <a:schemeClr val="bg1"/>
      </p:bgRef>
    </p:bg>
    <p:spTree>
      <p:nvGrpSpPr>
        <p:cNvPr id="1" name="Shape 15"/>
        <p:cNvGrpSpPr/>
        <p:nvPr/>
      </p:nvGrpSpPr>
      <p:grpSpPr>
        <a:xfrm>
          <a:off x="0" y="0"/>
          <a:ext cx="0" cy="0"/>
          <a:chOff x="0" y="0"/>
          <a:chExt cx="0" cy="0"/>
        </a:xfrm>
      </p:grpSpPr>
      <p:sp>
        <p:nvSpPr>
          <p:cNvPr id="16" name="Google Shape;16;g1b657902c20_0_464"/>
          <p:cNvSpPr txBox="1">
            <a:spLocks noGrp="1"/>
          </p:cNvSpPr>
          <p:nvPr>
            <p:ph type="sldNum" idx="12"/>
          </p:nvPr>
        </p:nvSpPr>
        <p:spPr>
          <a:xfrm>
            <a:off x="31963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9pPr>
          </a:lstStyle>
          <a:p>
            <a:fld id="{00000000-1234-1234-1234-123412341234}" type="slidenum">
              <a:rPr lang="cy" smtClean="0"/>
              <a:pPr/>
              <a:t>‹#›</a:t>
            </a:fld>
            <a:endParaRPr lang="cy"/>
          </a:p>
        </p:txBody>
      </p:sp>
      <p:pic>
        <p:nvPicPr>
          <p:cNvPr id="17" name="Google Shape;17;g1b657902c20_0_464"/>
          <p:cNvPicPr preferRelativeResize="0"/>
          <p:nvPr/>
        </p:nvPicPr>
        <p:blipFill rotWithShape="1">
          <a:blip r:embed="rId2">
            <a:alphaModFix amt="11000"/>
          </a:blip>
          <a:srcRect t="34696" r="9329"/>
          <a:stretch/>
        </p:blipFill>
        <p:spPr>
          <a:xfrm>
            <a:off x="6494738" y="-714400"/>
            <a:ext cx="6251285" cy="4681254"/>
          </a:xfrm>
          <a:prstGeom prst="rect">
            <a:avLst/>
          </a:prstGeom>
          <a:noFill/>
          <a:ln>
            <a:noFill/>
          </a:ln>
        </p:spPr>
      </p:pic>
      <p:pic>
        <p:nvPicPr>
          <p:cNvPr id="18" name="Google Shape;18;g1b657902c20_0_464"/>
          <p:cNvPicPr preferRelativeResize="0"/>
          <p:nvPr/>
        </p:nvPicPr>
        <p:blipFill rotWithShape="1">
          <a:blip r:embed="rId3">
            <a:alphaModFix amt="14000"/>
          </a:blip>
          <a:srcRect b="46178"/>
          <a:stretch/>
        </p:blipFill>
        <p:spPr>
          <a:xfrm>
            <a:off x="3729853" y="3875458"/>
            <a:ext cx="5340558" cy="2982543"/>
          </a:xfrm>
          <a:prstGeom prst="rect">
            <a:avLst/>
          </a:prstGeom>
          <a:noFill/>
          <a:ln>
            <a:noFill/>
          </a:ln>
        </p:spPr>
      </p:pic>
    </p:spTree>
    <p:extLst>
      <p:ext uri="{BB962C8B-B14F-4D97-AF65-F5344CB8AC3E}">
        <p14:creationId xmlns:p14="http://schemas.microsoft.com/office/powerpoint/2010/main" val="4596540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547">
          <p15:clr>
            <a:srgbClr val="FBAE40"/>
          </p15:clr>
        </p15:guide>
        <p15:guide id="2" orient="horz" pos="3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g1b657902c20_0_449"/>
          <p:cNvSpPr/>
          <p:nvPr/>
        </p:nvSpPr>
        <p:spPr>
          <a:xfrm>
            <a:off x="6096000" y="-167"/>
            <a:ext cx="6096000" cy="6858000"/>
          </a:xfrm>
          <a:prstGeom prst="rect">
            <a:avLst/>
          </a:prstGeom>
          <a:solidFill>
            <a:schemeClr val="lt2"/>
          </a:solidFill>
          <a:ln>
            <a:noFill/>
          </a:ln>
        </p:spPr>
        <p:txBody>
          <a:bodyPr spcFirstLastPara="1" wrap="square" lIns="121863" tIns="121863" rIns="121863" bIns="121863"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1" b="0" i="0" u="none" strike="noStrike" cap="none">
              <a:solidFill>
                <a:srgbClr val="000000"/>
              </a:solidFill>
              <a:latin typeface="Arial"/>
              <a:ea typeface="Arial"/>
              <a:cs typeface="Arial"/>
              <a:sym typeface="Arial"/>
            </a:endParaRPr>
          </a:p>
        </p:txBody>
      </p:sp>
      <p:sp>
        <p:nvSpPr>
          <p:cNvPr id="47" name="Google Shape;47;g1b657902c20_0_449"/>
          <p:cNvSpPr txBox="1">
            <a:spLocks noGrp="1"/>
          </p:cNvSpPr>
          <p:nvPr>
            <p:ph type="title"/>
          </p:nvPr>
        </p:nvSpPr>
        <p:spPr>
          <a:xfrm>
            <a:off x="354000" y="1644233"/>
            <a:ext cx="5393699"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b657902c20_0_449"/>
          <p:cNvSpPr txBox="1">
            <a:spLocks noGrp="1"/>
          </p:cNvSpPr>
          <p:nvPr>
            <p:ph type="subTitle" idx="1"/>
          </p:nvPr>
        </p:nvSpPr>
        <p:spPr>
          <a:xfrm>
            <a:off x="354000" y="3737434"/>
            <a:ext cx="5393699"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b657902c20_0_449"/>
          <p:cNvSpPr txBox="1">
            <a:spLocks noGrp="1"/>
          </p:cNvSpPr>
          <p:nvPr>
            <p:ph type="body" idx="2"/>
          </p:nvPr>
        </p:nvSpPr>
        <p:spPr>
          <a:xfrm>
            <a:off x="6586000" y="965435"/>
            <a:ext cx="5115900" cy="4926900"/>
          </a:xfrm>
          <a:prstGeom prst="rect">
            <a:avLst/>
          </a:prstGeom>
          <a:noFill/>
          <a:ln>
            <a:noFill/>
          </a:ln>
        </p:spPr>
        <p:txBody>
          <a:bodyPr spcFirstLastPara="1" wrap="square" lIns="121900" tIns="121900" rIns="121900" bIns="121900" anchor="ctr" anchorCtr="0">
            <a:normAutofit/>
          </a:bodyPr>
          <a:lstStyle>
            <a:lvl1pPr marL="812759" lvl="0" indent="-677299" algn="l">
              <a:lnSpc>
                <a:spcPct val="115000"/>
              </a:lnSpc>
              <a:spcBef>
                <a:spcPts val="0"/>
              </a:spcBef>
              <a:spcAft>
                <a:spcPts val="0"/>
              </a:spcAft>
              <a:buSzPts val="2400"/>
              <a:buChar char="●"/>
              <a:defRPr/>
            </a:lvl1pPr>
            <a:lvl2pPr marL="1625518" lvl="1" indent="-620857" algn="l">
              <a:lnSpc>
                <a:spcPct val="115000"/>
              </a:lnSpc>
              <a:spcBef>
                <a:spcPts val="0"/>
              </a:spcBef>
              <a:spcAft>
                <a:spcPts val="0"/>
              </a:spcAft>
              <a:buSzPts val="1900"/>
              <a:buChar char="○"/>
              <a:defRPr/>
            </a:lvl2pPr>
            <a:lvl3pPr marL="2438276" lvl="2" indent="-620857" algn="l">
              <a:lnSpc>
                <a:spcPct val="115000"/>
              </a:lnSpc>
              <a:spcBef>
                <a:spcPts val="0"/>
              </a:spcBef>
              <a:spcAft>
                <a:spcPts val="0"/>
              </a:spcAft>
              <a:buSzPts val="1900"/>
              <a:buChar char="■"/>
              <a:defRPr/>
            </a:lvl3pPr>
            <a:lvl4pPr marL="3251036" lvl="3" indent="-620857" algn="l">
              <a:lnSpc>
                <a:spcPct val="115000"/>
              </a:lnSpc>
              <a:spcBef>
                <a:spcPts val="0"/>
              </a:spcBef>
              <a:spcAft>
                <a:spcPts val="0"/>
              </a:spcAft>
              <a:buSzPts val="1900"/>
              <a:buChar char="●"/>
              <a:defRPr/>
            </a:lvl4pPr>
            <a:lvl5pPr marL="4063795" lvl="4" indent="-620857" algn="l">
              <a:lnSpc>
                <a:spcPct val="115000"/>
              </a:lnSpc>
              <a:spcBef>
                <a:spcPts val="0"/>
              </a:spcBef>
              <a:spcAft>
                <a:spcPts val="0"/>
              </a:spcAft>
              <a:buSzPts val="1900"/>
              <a:buChar char="○"/>
              <a:defRPr/>
            </a:lvl5pPr>
            <a:lvl6pPr marL="4876554" lvl="5" indent="-620857" algn="l">
              <a:lnSpc>
                <a:spcPct val="115000"/>
              </a:lnSpc>
              <a:spcBef>
                <a:spcPts val="0"/>
              </a:spcBef>
              <a:spcAft>
                <a:spcPts val="0"/>
              </a:spcAft>
              <a:buSzPts val="1900"/>
              <a:buChar char="■"/>
              <a:defRPr/>
            </a:lvl6pPr>
            <a:lvl7pPr marL="5689312" lvl="6" indent="-620857" algn="l">
              <a:lnSpc>
                <a:spcPct val="115000"/>
              </a:lnSpc>
              <a:spcBef>
                <a:spcPts val="0"/>
              </a:spcBef>
              <a:spcAft>
                <a:spcPts val="0"/>
              </a:spcAft>
              <a:buSzPts val="1900"/>
              <a:buChar char="●"/>
              <a:defRPr/>
            </a:lvl7pPr>
            <a:lvl8pPr marL="6502071" lvl="7" indent="-620857" algn="l">
              <a:lnSpc>
                <a:spcPct val="115000"/>
              </a:lnSpc>
              <a:spcBef>
                <a:spcPts val="0"/>
              </a:spcBef>
              <a:spcAft>
                <a:spcPts val="0"/>
              </a:spcAft>
              <a:buSzPts val="1900"/>
              <a:buChar char="○"/>
              <a:defRPr/>
            </a:lvl8pPr>
            <a:lvl9pPr marL="7314830" lvl="8" indent="-620857" algn="l">
              <a:lnSpc>
                <a:spcPct val="115000"/>
              </a:lnSpc>
              <a:spcBef>
                <a:spcPts val="0"/>
              </a:spcBef>
              <a:spcAft>
                <a:spcPts val="0"/>
              </a:spcAft>
              <a:buSzPts val="1900"/>
              <a:buChar char="■"/>
              <a:defRPr/>
            </a:lvl9pPr>
          </a:lstStyle>
          <a:p>
            <a:endParaRPr/>
          </a:p>
        </p:txBody>
      </p:sp>
      <p:sp>
        <p:nvSpPr>
          <p:cNvPr id="50" name="Google Shape;50;g1b657902c20_0_44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9pPr>
          </a:lstStyle>
          <a:p>
            <a:fld id="{00000000-1234-1234-1234-123412341234}" type="slidenum">
              <a:rPr lang="cy" smtClean="0"/>
              <a:pPr/>
              <a:t>‹#›</a:t>
            </a:fld>
            <a:endParaRPr lang="cy"/>
          </a:p>
        </p:txBody>
      </p:sp>
      <p:grpSp>
        <p:nvGrpSpPr>
          <p:cNvPr id="2" name="Google Shape;63;p3">
            <a:extLst>
              <a:ext uri="{FF2B5EF4-FFF2-40B4-BE49-F238E27FC236}">
                <a16:creationId xmlns:a16="http://schemas.microsoft.com/office/drawing/2014/main" id="{68C7B02B-D23C-0042-E0B4-D126E9DBB992}"/>
              </a:ext>
            </a:extLst>
          </p:cNvPr>
          <p:cNvGrpSpPr/>
          <p:nvPr userDrawn="1"/>
        </p:nvGrpSpPr>
        <p:grpSpPr>
          <a:xfrm>
            <a:off x="9880846" y="6406144"/>
            <a:ext cx="1376041" cy="265536"/>
            <a:chOff x="584994" y="2254251"/>
            <a:chExt cx="11022012" cy="2147556"/>
          </a:xfrm>
        </p:grpSpPr>
        <p:sp>
          <p:nvSpPr>
            <p:cNvPr id="3" name="Google Shape;64;p3">
              <a:extLst>
                <a:ext uri="{FF2B5EF4-FFF2-40B4-BE49-F238E27FC236}">
                  <a16:creationId xmlns:a16="http://schemas.microsoft.com/office/drawing/2014/main" id="{1F411C2C-E03E-B542-86C2-3A88148B0B1A}"/>
                </a:ext>
              </a:extLst>
            </p:cNvPr>
            <p:cNvSpPr/>
            <p:nvPr/>
          </p:nvSpPr>
          <p:spPr>
            <a:xfrm>
              <a:off x="7962191" y="2657636"/>
              <a:ext cx="921612"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 name="Google Shape;65;p3">
              <a:extLst>
                <a:ext uri="{FF2B5EF4-FFF2-40B4-BE49-F238E27FC236}">
                  <a16:creationId xmlns:a16="http://schemas.microsoft.com/office/drawing/2014/main" id="{F6ADC2C9-331C-4C9F-E7B2-7A9144A416BA}"/>
                </a:ext>
              </a:extLst>
            </p:cNvPr>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5" name="Google Shape;66;p3">
              <a:extLst>
                <a:ext uri="{FF2B5EF4-FFF2-40B4-BE49-F238E27FC236}">
                  <a16:creationId xmlns:a16="http://schemas.microsoft.com/office/drawing/2014/main" id="{B5BD34D1-5BE4-84F9-BCF9-001ACE2B2693}"/>
                </a:ext>
              </a:extLst>
            </p:cNvPr>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6" name="Google Shape;67;p3">
              <a:extLst>
                <a:ext uri="{FF2B5EF4-FFF2-40B4-BE49-F238E27FC236}">
                  <a16:creationId xmlns:a16="http://schemas.microsoft.com/office/drawing/2014/main" id="{2AEC8504-A06B-601D-2DDC-BD6BC87F0883}"/>
                </a:ext>
              </a:extLst>
            </p:cNvPr>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7" name="Google Shape;68;p3">
              <a:extLst>
                <a:ext uri="{FF2B5EF4-FFF2-40B4-BE49-F238E27FC236}">
                  <a16:creationId xmlns:a16="http://schemas.microsoft.com/office/drawing/2014/main" id="{EA2A4F8A-ECEC-D95A-5494-016E52EBE49B}"/>
                </a:ext>
              </a:extLst>
            </p:cNvPr>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8" name="Google Shape;69;p3">
              <a:extLst>
                <a:ext uri="{FF2B5EF4-FFF2-40B4-BE49-F238E27FC236}">
                  <a16:creationId xmlns:a16="http://schemas.microsoft.com/office/drawing/2014/main" id="{D11D3393-16BC-EA4A-9BEF-FF34BF150657}"/>
                </a:ext>
              </a:extLst>
            </p:cNvPr>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9" name="Google Shape;70;p3">
              <a:extLst>
                <a:ext uri="{FF2B5EF4-FFF2-40B4-BE49-F238E27FC236}">
                  <a16:creationId xmlns:a16="http://schemas.microsoft.com/office/drawing/2014/main" id="{AF102700-4923-B9EA-678D-B888A464DDE7}"/>
                </a:ext>
              </a:extLst>
            </p:cNvPr>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0" name="Google Shape;71;p3">
              <a:extLst>
                <a:ext uri="{FF2B5EF4-FFF2-40B4-BE49-F238E27FC236}">
                  <a16:creationId xmlns:a16="http://schemas.microsoft.com/office/drawing/2014/main" id="{A6F6536F-39F9-649F-8A3D-0DD3E1DA4DFE}"/>
                </a:ext>
              </a:extLst>
            </p:cNvPr>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1" name="Google Shape;72;p3">
              <a:extLst>
                <a:ext uri="{FF2B5EF4-FFF2-40B4-BE49-F238E27FC236}">
                  <a16:creationId xmlns:a16="http://schemas.microsoft.com/office/drawing/2014/main" id="{893B00E1-E2FD-037D-2EF3-CE8967F5C816}"/>
                </a:ext>
              </a:extLst>
            </p:cNvPr>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2" name="Google Shape;73;p3">
              <a:extLst>
                <a:ext uri="{FF2B5EF4-FFF2-40B4-BE49-F238E27FC236}">
                  <a16:creationId xmlns:a16="http://schemas.microsoft.com/office/drawing/2014/main" id="{6204CF92-B1F2-89F2-1C96-33416F4B3E22}"/>
                </a:ext>
              </a:extLst>
            </p:cNvPr>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3" name="Google Shape;74;p3">
              <a:extLst>
                <a:ext uri="{FF2B5EF4-FFF2-40B4-BE49-F238E27FC236}">
                  <a16:creationId xmlns:a16="http://schemas.microsoft.com/office/drawing/2014/main" id="{AB2A720F-478A-F485-360D-C8AE70614445}"/>
                </a:ext>
              </a:extLst>
            </p:cNvPr>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4" name="Google Shape;75;p3">
              <a:extLst>
                <a:ext uri="{FF2B5EF4-FFF2-40B4-BE49-F238E27FC236}">
                  <a16:creationId xmlns:a16="http://schemas.microsoft.com/office/drawing/2014/main" id="{38310CBF-C8C3-10FC-57CE-024832F584BB}"/>
                </a:ext>
              </a:extLst>
            </p:cNvPr>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5" name="Google Shape;76;p3">
              <a:extLst>
                <a:ext uri="{FF2B5EF4-FFF2-40B4-BE49-F238E27FC236}">
                  <a16:creationId xmlns:a16="http://schemas.microsoft.com/office/drawing/2014/main" id="{98C3AD76-9296-F416-6240-6C4FECBD962A}"/>
                </a:ext>
              </a:extLst>
            </p:cNvPr>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19" tIns="45687" rIns="91419" bIns="45687" anchor="t" anchorCtr="0">
              <a:noAutofit/>
            </a:bodyPr>
            <a:lstStyle/>
            <a:p>
              <a:endParaRPr sz="1801" dirty="0">
                <a:solidFill>
                  <a:schemeClr val="dk1"/>
                </a:solidFill>
                <a:latin typeface="Calibri"/>
                <a:ea typeface="Calibri"/>
                <a:cs typeface="Calibri"/>
                <a:sym typeface="Calibri"/>
              </a:endParaRPr>
            </a:p>
          </p:txBody>
        </p:sp>
        <p:sp>
          <p:nvSpPr>
            <p:cNvPr id="16" name="Google Shape;77;p3">
              <a:extLst>
                <a:ext uri="{FF2B5EF4-FFF2-40B4-BE49-F238E27FC236}">
                  <a16:creationId xmlns:a16="http://schemas.microsoft.com/office/drawing/2014/main" id="{FA272965-4FFB-84DC-EA76-FB4E1F91CD8E}"/>
                </a:ext>
              </a:extLst>
            </p:cNvPr>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7" name="Google Shape;78;p3">
              <a:extLst>
                <a:ext uri="{FF2B5EF4-FFF2-40B4-BE49-F238E27FC236}">
                  <a16:creationId xmlns:a16="http://schemas.microsoft.com/office/drawing/2014/main" id="{998BC625-B0EC-5CBB-2703-5D7813EC32E2}"/>
                </a:ext>
              </a:extLst>
            </p:cNvPr>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054172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U White Bulletmaster">
    <p:spTree>
      <p:nvGrpSpPr>
        <p:cNvPr id="1" name=""/>
        <p:cNvGrpSpPr/>
        <p:nvPr/>
      </p:nvGrpSpPr>
      <p:grpSpPr>
        <a:xfrm>
          <a:off x="0" y="0"/>
          <a:ext cx="0" cy="0"/>
          <a:chOff x="0" y="0"/>
          <a:chExt cx="0" cy="0"/>
        </a:xfrm>
      </p:grpSpPr>
      <p:sp>
        <p:nvSpPr>
          <p:cNvPr id="37" name="Textplatzhalter 36">
            <a:extLst>
              <a:ext uri="{FF2B5EF4-FFF2-40B4-BE49-F238E27FC236}">
                <a16:creationId xmlns:a16="http://schemas.microsoft.com/office/drawing/2014/main" id="{4A152FA0-6236-8B42-84A3-BC8DEB08DCFC}"/>
              </a:ext>
            </a:extLst>
          </p:cNvPr>
          <p:cNvSpPr>
            <a:spLocks noGrp="1"/>
          </p:cNvSpPr>
          <p:nvPr>
            <p:ph type="body" sz="quarter" idx="12" hasCustomPrompt="1"/>
          </p:nvPr>
        </p:nvSpPr>
        <p:spPr>
          <a:xfrm>
            <a:off x="371475" y="296687"/>
            <a:ext cx="2963863" cy="226600"/>
          </a:xfrm>
          <a:prstGeom prst="rect">
            <a:avLst/>
          </a:prstGeom>
        </p:spPr>
        <p:txBody>
          <a:bodyPr lIns="0" tIns="0" rIns="0" bIns="0">
            <a:spAutoFit/>
          </a:bodyPr>
          <a:lstStyle>
            <a:lvl1pPr marL="0" indent="0">
              <a:buNone/>
              <a:defRPr sz="1600">
                <a:solidFill>
                  <a:schemeClr val="bg2"/>
                </a:solidFill>
                <a:latin typeface="Avenir Book" panose="02000503020000020003" pitchFamily="2" charset="0"/>
              </a:defRPr>
            </a:lvl1pPr>
          </a:lstStyle>
          <a:p>
            <a:pPr lvl="0"/>
            <a:r>
              <a:rPr lang="en-US" noProof="0"/>
              <a:t>Topic (click to change)</a:t>
            </a:r>
          </a:p>
        </p:txBody>
      </p:sp>
      <p:sp>
        <p:nvSpPr>
          <p:cNvPr id="38" name="Textplatzhalter 36">
            <a:extLst>
              <a:ext uri="{FF2B5EF4-FFF2-40B4-BE49-F238E27FC236}">
                <a16:creationId xmlns:a16="http://schemas.microsoft.com/office/drawing/2014/main" id="{CB953CA5-19A7-0344-83A4-548F00403A59}"/>
              </a:ext>
            </a:extLst>
          </p:cNvPr>
          <p:cNvSpPr>
            <a:spLocks noGrp="1"/>
          </p:cNvSpPr>
          <p:nvPr>
            <p:ph type="body" sz="quarter" idx="13" hasCustomPrompt="1"/>
          </p:nvPr>
        </p:nvSpPr>
        <p:spPr>
          <a:xfrm>
            <a:off x="371474" y="1928761"/>
            <a:ext cx="2963863" cy="226600"/>
          </a:xfrm>
          <a:prstGeom prst="rect">
            <a:avLst/>
          </a:prstGeom>
        </p:spPr>
        <p:txBody>
          <a:bodyPr lIns="0" tIns="0" rIns="0" bIns="0">
            <a:spAutoFit/>
          </a:bodyPr>
          <a:lstStyle>
            <a:lvl1pPr marL="0" indent="0">
              <a:buNone/>
              <a:defRPr sz="1600">
                <a:solidFill>
                  <a:schemeClr val="bg2"/>
                </a:solidFill>
                <a:latin typeface="Avenir Book" panose="02000503020000020003" pitchFamily="2" charset="0"/>
              </a:defRPr>
            </a:lvl1pPr>
          </a:lstStyle>
          <a:p>
            <a:pPr lvl="0"/>
            <a:r>
              <a:rPr lang="en-US" noProof="0"/>
              <a:t>Headline (click to change)</a:t>
            </a:r>
          </a:p>
        </p:txBody>
      </p:sp>
      <p:sp>
        <p:nvSpPr>
          <p:cNvPr id="3" name="Textplatzhalter 2">
            <a:extLst>
              <a:ext uri="{FF2B5EF4-FFF2-40B4-BE49-F238E27FC236}">
                <a16:creationId xmlns:a16="http://schemas.microsoft.com/office/drawing/2014/main" id="{895D649D-06AF-1C43-ADF3-128C51F6FB4B}"/>
              </a:ext>
            </a:extLst>
          </p:cNvPr>
          <p:cNvSpPr>
            <a:spLocks noGrp="1"/>
          </p:cNvSpPr>
          <p:nvPr>
            <p:ph type="body" sz="quarter" idx="14" hasCustomPrompt="1"/>
          </p:nvPr>
        </p:nvSpPr>
        <p:spPr>
          <a:xfrm>
            <a:off x="371475" y="2312988"/>
            <a:ext cx="8619013" cy="3887787"/>
          </a:xfrm>
          <a:prstGeom prst="rect">
            <a:avLst/>
          </a:prstGeom>
        </p:spPr>
        <p:txBody>
          <a:bodyPr lIns="0" tIns="0" rIns="0" bIns="0"/>
          <a:lstStyle>
            <a:lvl1pPr marL="228600" indent="-228600">
              <a:lnSpc>
                <a:spcPct val="100000"/>
              </a:lnSpc>
              <a:buClr>
                <a:schemeClr val="bg2"/>
              </a:buClr>
              <a:buFont typeface="Systemschrift"/>
              <a:buChar char="−"/>
              <a:defRPr sz="1600" b="0">
                <a:latin typeface="Avenir Book" panose="02000503020000020003" pitchFamily="2" charset="0"/>
              </a:defRPr>
            </a:lvl1pPr>
            <a:lvl2pPr marL="685800" indent="-228600">
              <a:lnSpc>
                <a:spcPct val="100000"/>
              </a:lnSpc>
              <a:buClr>
                <a:schemeClr val="bg2"/>
              </a:buClr>
              <a:buSzPct val="80000"/>
              <a:buFont typeface="Systemschrift"/>
              <a:buChar char="−"/>
              <a:defRPr sz="1600" b="0">
                <a:latin typeface="Avenir Book" panose="02000503020000020003" pitchFamily="2" charset="0"/>
              </a:defRPr>
            </a:lvl2pPr>
            <a:lvl3pPr marL="1143000" indent="-228600">
              <a:lnSpc>
                <a:spcPct val="100000"/>
              </a:lnSpc>
              <a:buClr>
                <a:schemeClr val="bg2"/>
              </a:buClr>
              <a:buSzPct val="80000"/>
              <a:buFont typeface="Systemschrift"/>
              <a:buChar char="−"/>
              <a:defRPr sz="1600" b="0">
                <a:latin typeface="Avenir Book" panose="02000503020000020003" pitchFamily="2" charset="0"/>
              </a:defRPr>
            </a:lvl3pPr>
            <a:lvl4pPr marL="1600200" indent="-228600">
              <a:buSzPct val="80000"/>
              <a:buFont typeface="Systemschrift"/>
              <a:buChar char="−"/>
              <a:defRPr sz="1600" b="0"/>
            </a:lvl4pPr>
            <a:lvl5pPr marL="2057400" indent="-228600">
              <a:buSzPct val="80000"/>
              <a:buFont typeface="Systemschrift"/>
              <a:buChar char="−"/>
              <a:defRPr sz="1600" b="0"/>
            </a:lvl5pPr>
          </a:lstStyle>
          <a:p>
            <a:pPr lvl="0"/>
            <a:r>
              <a:rPr lang="en-US" noProof="0"/>
              <a:t>First Layer</a:t>
            </a:r>
          </a:p>
          <a:p>
            <a:pPr lvl="1"/>
            <a:r>
              <a:rPr lang="en-US" noProof="0"/>
              <a:t>Second Layer</a:t>
            </a:r>
          </a:p>
          <a:p>
            <a:pPr lvl="2"/>
            <a:r>
              <a:rPr lang="en-US" noProof="0"/>
              <a:t>Third Layer</a:t>
            </a:r>
          </a:p>
          <a:p>
            <a:pPr lvl="2"/>
            <a:endParaRPr lang="en-US" noProof="0"/>
          </a:p>
        </p:txBody>
      </p:sp>
      <p:sp>
        <p:nvSpPr>
          <p:cNvPr id="14" name="Textplatzhalter 32">
            <a:extLst>
              <a:ext uri="{FF2B5EF4-FFF2-40B4-BE49-F238E27FC236}">
                <a16:creationId xmlns:a16="http://schemas.microsoft.com/office/drawing/2014/main" id="{1C843FE9-482C-F347-B883-02C9AD304026}"/>
              </a:ext>
            </a:extLst>
          </p:cNvPr>
          <p:cNvSpPr>
            <a:spLocks noGrp="1"/>
          </p:cNvSpPr>
          <p:nvPr>
            <p:ph type="body" sz="quarter" idx="11" hasCustomPrompt="1"/>
          </p:nvPr>
        </p:nvSpPr>
        <p:spPr>
          <a:xfrm>
            <a:off x="344488" y="569680"/>
            <a:ext cx="11628437" cy="1128514"/>
          </a:xfrm>
          <a:prstGeom prst="rect">
            <a:avLst/>
          </a:prstGeom>
        </p:spPr>
        <p:txBody>
          <a:bodyPr lIns="0" tIns="0" rIns="0" bIns="0">
            <a:spAutoFit/>
          </a:bodyPr>
          <a:lstStyle>
            <a:lvl1pPr marL="0" indent="0">
              <a:lnSpc>
                <a:spcPts val="4400"/>
              </a:lnSpc>
              <a:spcBef>
                <a:spcPts val="0"/>
              </a:spcBef>
              <a:buNone/>
              <a:defRPr sz="4000" b="1">
                <a:solidFill>
                  <a:schemeClr val="tx2"/>
                </a:solidFill>
                <a:latin typeface="Avenir Book" panose="02000503020000020003" pitchFamily="2" charset="0"/>
              </a:defRPr>
            </a:lvl1pPr>
          </a:lstStyle>
          <a:p>
            <a:pPr lvl="0"/>
            <a:r>
              <a:rPr lang="en-US" b="1" noProof="0"/>
              <a:t>Here is a two-line headline written </a:t>
            </a:r>
            <a:br>
              <a:rPr lang="en-US" b="1" noProof="0"/>
            </a:br>
            <a:r>
              <a:rPr lang="en-US" b="1" noProof="0"/>
              <a:t>in 40pt font size. (Click to change)</a:t>
            </a:r>
            <a:endParaRPr lang="en-US" noProof="0"/>
          </a:p>
        </p:txBody>
      </p:sp>
      <p:sp>
        <p:nvSpPr>
          <p:cNvPr id="15" name="Textplatzhalter 2"/>
          <p:cNvSpPr>
            <a:spLocks noGrp="1"/>
          </p:cNvSpPr>
          <p:nvPr>
            <p:ph type="body" sz="quarter" idx="10" hasCustomPrompt="1"/>
          </p:nvPr>
        </p:nvSpPr>
        <p:spPr>
          <a:xfrm>
            <a:off x="2203573" y="6344292"/>
            <a:ext cx="2482406" cy="277606"/>
          </a:xfrm>
          <a:prstGeom prst="rect">
            <a:avLst/>
          </a:prstGeom>
        </p:spPr>
        <p:txBody>
          <a:bodyPr vert="horz" lIns="0" tIns="0" rIns="0" bIns="0" anchor="b" anchorCtr="0"/>
          <a:lstStyle>
            <a:lvl1pPr marL="0" indent="0">
              <a:buNone/>
              <a:defRPr sz="1000" b="1">
                <a:solidFill>
                  <a:schemeClr val="tx2"/>
                </a:solidFill>
                <a:latin typeface="Avenir Book" panose="02000503020000020003" pitchFamily="2" charset="0"/>
              </a:defRPr>
            </a:lvl1pPr>
          </a:lstStyle>
          <a:p>
            <a:pPr lvl="0"/>
            <a:r>
              <a:rPr lang="de-DE"/>
              <a:t> </a:t>
            </a:r>
            <a:r>
              <a:rPr lang="de-DE" err="1"/>
              <a:t>Author</a:t>
            </a:r>
            <a:endParaRPr lang="de-DE"/>
          </a:p>
        </p:txBody>
      </p:sp>
      <p:cxnSp>
        <p:nvCxnSpPr>
          <p:cNvPr id="18" name="Gerade Verbindung 17"/>
          <p:cNvCxnSpPr/>
          <p:nvPr userDrawn="1"/>
        </p:nvCxnSpPr>
        <p:spPr bwMode="auto">
          <a:xfrm>
            <a:off x="684016" y="6503098"/>
            <a:ext cx="0" cy="118800"/>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20" name="Gerade Verbindung 19"/>
          <p:cNvCxnSpPr/>
          <p:nvPr userDrawn="1"/>
        </p:nvCxnSpPr>
        <p:spPr bwMode="auto">
          <a:xfrm>
            <a:off x="2127996" y="6503098"/>
            <a:ext cx="0" cy="118800"/>
          </a:xfrm>
          <a:prstGeom prst="line">
            <a:avLst/>
          </a:prstGeom>
          <a:solidFill>
            <a:schemeClr val="accent1"/>
          </a:solidFill>
          <a:ln w="15875" cap="flat" cmpd="sng" algn="ctr">
            <a:solidFill>
              <a:schemeClr val="tx2"/>
            </a:solidFill>
            <a:prstDash val="solid"/>
            <a:round/>
            <a:headEnd type="none" w="med" len="med"/>
            <a:tailEnd type="none" w="med" len="med"/>
          </a:ln>
          <a:effectLst/>
        </p:spPr>
      </p:cxnSp>
      <p:sp>
        <p:nvSpPr>
          <p:cNvPr id="12" name="Datumsplatzhalter 3"/>
          <p:cNvSpPr txBox="1">
            <a:spLocks/>
          </p:cNvSpPr>
          <p:nvPr userDrawn="1"/>
        </p:nvSpPr>
        <p:spPr>
          <a:xfrm>
            <a:off x="767296" y="6348054"/>
            <a:ext cx="1302057" cy="273844"/>
          </a:xfrm>
          <a:prstGeom prst="rect">
            <a:avLst/>
          </a:prstGeom>
        </p:spPr>
        <p:txBody>
          <a:bodyPr vert="horz" lIns="0" tIns="0" rIns="0" bIns="0" rtlCol="0" anchor="b" anchorCtr="0"/>
          <a:lstStyle>
            <a:defPPr>
              <a:defRPr lang="de-DE"/>
            </a:defPPr>
            <a:lvl1pPr algn="ctr" rtl="0" eaLnBrk="0" fontAlgn="base" hangingPunct="0">
              <a:spcBef>
                <a:spcPct val="0"/>
              </a:spcBef>
              <a:spcAft>
                <a:spcPct val="0"/>
              </a:spcAft>
              <a:defRPr sz="1000" b="1" i="0" kern="1200">
                <a:solidFill>
                  <a:schemeClr val="tx2"/>
                </a:solidFill>
                <a:latin typeface="+mj-lt"/>
                <a:ea typeface="+mn-ea"/>
                <a:cs typeface="Montserrat"/>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C39B6B06-4761-4AE6-82C5-BBC344ACD460}" type="datetime4">
              <a:rPr lang="en-US" smtClean="0">
                <a:latin typeface="Avenir Book" panose="02000503020000020003" pitchFamily="2" charset="0"/>
              </a:rPr>
              <a:t>May 8, 2023</a:t>
            </a:fld>
            <a:endParaRPr lang="en-GB">
              <a:latin typeface="Avenir Book" panose="02000503020000020003" pitchFamily="2" charset="0"/>
            </a:endParaRPr>
          </a:p>
        </p:txBody>
      </p:sp>
      <p:sp>
        <p:nvSpPr>
          <p:cNvPr id="16" name="Foliennummernplatzhalter 5">
            <a:extLst>
              <a:ext uri="{FF2B5EF4-FFF2-40B4-BE49-F238E27FC236}">
                <a16:creationId xmlns:a16="http://schemas.microsoft.com/office/drawing/2014/main" id="{F484DEB4-9AC1-9849-8ECD-45DD9F6F4C36}"/>
              </a:ext>
            </a:extLst>
          </p:cNvPr>
          <p:cNvSpPr>
            <a:spLocks noGrp="1"/>
          </p:cNvSpPr>
          <p:nvPr>
            <p:ph type="sldNum" sz="quarter" idx="4"/>
          </p:nvPr>
        </p:nvSpPr>
        <p:spPr>
          <a:xfrm>
            <a:off x="344488" y="6369351"/>
            <a:ext cx="422808" cy="273844"/>
          </a:xfrm>
          <a:prstGeom prst="rect">
            <a:avLst/>
          </a:prstGeom>
        </p:spPr>
        <p:txBody>
          <a:bodyPr vert="horz" lIns="0" tIns="0" rIns="0" bIns="0" rtlCol="0" anchor="b" anchorCtr="0"/>
          <a:lstStyle>
            <a:lvl1pPr algn="l">
              <a:defRPr sz="1300" b="1" i="0">
                <a:solidFill>
                  <a:schemeClr val="tx2"/>
                </a:solidFill>
                <a:latin typeface="Avenir Book" panose="02000503020000020003" pitchFamily="2" charset="0"/>
                <a:cs typeface="Arial" panose="020B0604020202020204" pitchFamily="34" charset="0"/>
              </a:defRPr>
            </a:lvl1pPr>
          </a:lstStyle>
          <a:p>
            <a:fld id="{6766EDDE-833B-4344-9721-5E0524BAF04E}" type="slidenum">
              <a:rPr lang="de-DE" smtClean="0"/>
              <a:pPr/>
              <a:t>‹#›</a:t>
            </a:fld>
            <a:endParaRPr lang="de-DE"/>
          </a:p>
        </p:txBody>
      </p:sp>
    </p:spTree>
    <p:extLst>
      <p:ext uri="{BB962C8B-B14F-4D97-AF65-F5344CB8AC3E}">
        <p14:creationId xmlns:p14="http://schemas.microsoft.com/office/powerpoint/2010/main" val="937418343"/>
      </p:ext>
    </p:extLst>
  </p:cSld>
  <p:clrMapOvr>
    <a:masterClrMapping/>
  </p:clrMapOvr>
  <p:extLst>
    <p:ext uri="{DCECCB84-F9BA-43D5-87BE-67443E8EF086}">
      <p15:sldGuideLst xmlns:p15="http://schemas.microsoft.com/office/powerpoint/2012/main">
        <p15:guide id="1" pos="234">
          <p15:clr>
            <a:srgbClr val="FBAE40"/>
          </p15:clr>
        </p15:guide>
        <p15:guide id="2" orient="horz" pos="401">
          <p15:clr>
            <a:srgbClr val="FBAE40"/>
          </p15:clr>
        </p15:guide>
        <p15:guide id="3" orient="horz" pos="1230">
          <p15:clr>
            <a:srgbClr val="FBAE40"/>
          </p15:clr>
        </p15:guide>
        <p15:guide id="4" orient="horz" pos="1457">
          <p15:clr>
            <a:srgbClr val="FBAE40"/>
          </p15:clr>
        </p15:guide>
        <p15:guide id="5" orient="horz" pos="203">
          <p15:clr>
            <a:srgbClr val="FBAE40"/>
          </p15:clr>
        </p15:guide>
        <p15:guide id="6" orient="horz" pos="39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34"/>
        <p:cNvGrpSpPr/>
        <p:nvPr/>
      </p:nvGrpSpPr>
      <p:grpSpPr>
        <a:xfrm>
          <a:off x="0" y="0"/>
          <a:ext cx="0" cy="0"/>
          <a:chOff x="0" y="0"/>
          <a:chExt cx="0" cy="0"/>
        </a:xfrm>
      </p:grpSpPr>
      <p:sp>
        <p:nvSpPr>
          <p:cNvPr id="35" name="Google Shape;35;p23"/>
          <p:cNvSpPr/>
          <p:nvPr/>
        </p:nvSpPr>
        <p:spPr>
          <a:xfrm>
            <a:off x="4293030" y="6356985"/>
            <a:ext cx="3605941" cy="36512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D9095"/>
              </a:buClr>
              <a:buSzPts val="1200"/>
              <a:buFont typeface="Arial"/>
              <a:buNone/>
            </a:pPr>
            <a:r>
              <a:rPr lang="de-DE" sz="1200" b="0" i="0" u="none" strike="noStrike" cap="none">
                <a:solidFill>
                  <a:srgbClr val="8D9095"/>
                </a:solidFill>
                <a:latin typeface="Calibri"/>
                <a:ea typeface="Calibri"/>
                <a:cs typeface="Calibri"/>
                <a:sym typeface="Calibri"/>
              </a:rPr>
              <a:t>© AskBrian GmbH 2021. All rights reserved</a:t>
            </a:r>
            <a:endParaRPr sz="1400" b="0" i="0" u="none" strike="noStrike" cap="none">
              <a:solidFill>
                <a:srgbClr val="44546A"/>
              </a:solidFill>
              <a:latin typeface="Arial"/>
              <a:ea typeface="Arial"/>
              <a:cs typeface="Arial"/>
              <a:sym typeface="Arial"/>
            </a:endParaRPr>
          </a:p>
        </p:txBody>
      </p:sp>
      <p:sp>
        <p:nvSpPr>
          <p:cNvPr id="36" name="Google Shape;36;p23"/>
          <p:cNvSpPr/>
          <p:nvPr/>
        </p:nvSpPr>
        <p:spPr>
          <a:xfrm>
            <a:off x="8610600" y="6356985"/>
            <a:ext cx="2743200" cy="365125"/>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D9095"/>
              </a:buClr>
              <a:buSzPts val="1200"/>
              <a:buFont typeface="Arial"/>
              <a:buNone/>
            </a:pPr>
            <a:fld id="{00000000-1234-1234-1234-123412341234}" type="slidenum">
              <a:rPr lang="de-DE" sz="1200" b="0" i="0" u="none" strike="noStrike" cap="none">
                <a:solidFill>
                  <a:srgbClr val="8D9095"/>
                </a:solidFill>
                <a:latin typeface="Calibri"/>
                <a:ea typeface="Calibri"/>
                <a:cs typeface="Calibri"/>
                <a:sym typeface="Calibri"/>
              </a:rPr>
              <a:t>‹#›</a:t>
            </a:fld>
            <a:endParaRPr sz="1200" b="0" i="0" u="none" strike="noStrike" cap="none">
              <a:solidFill>
                <a:srgbClr val="8D9095"/>
              </a:solidFill>
              <a:latin typeface="Calibri"/>
              <a:ea typeface="Calibri"/>
              <a:cs typeface="Calibri"/>
              <a:sym typeface="Calibri"/>
            </a:endParaRPr>
          </a:p>
        </p:txBody>
      </p:sp>
      <p:sp>
        <p:nvSpPr>
          <p:cNvPr id="37" name="Google Shape;37;p23"/>
          <p:cNvSpPr/>
          <p:nvPr/>
        </p:nvSpPr>
        <p:spPr>
          <a:xfrm>
            <a:off x="838200" y="6356985"/>
            <a:ext cx="2743200" cy="36512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D9095"/>
              </a:buClr>
              <a:buSzPts val="1200"/>
              <a:buFont typeface="Arial"/>
              <a:buNone/>
            </a:pPr>
            <a:r>
              <a:rPr lang="de-DE" sz="1200" b="0" i="0" u="none" strike="noStrike" cap="none">
                <a:solidFill>
                  <a:srgbClr val="8D9095"/>
                </a:solidFill>
                <a:latin typeface="Calibri"/>
                <a:ea typeface="Calibri"/>
                <a:cs typeface="Calibri"/>
                <a:sym typeface="Calibri"/>
              </a:rPr>
              <a:t>09.11.2022</a:t>
            </a:r>
            <a:endParaRPr sz="1200" b="0" i="0" u="none" strike="noStrike" cap="none">
              <a:solidFill>
                <a:srgbClr val="8D9095"/>
              </a:solidFill>
              <a:latin typeface="Calibri"/>
              <a:ea typeface="Calibri"/>
              <a:cs typeface="Calibri"/>
              <a:sym typeface="Calibri"/>
            </a:endParaRPr>
          </a:p>
        </p:txBody>
      </p:sp>
      <p:sp>
        <p:nvSpPr>
          <p:cNvPr id="38" name="Google Shape;38;p23"/>
          <p:cNvSpPr/>
          <p:nvPr/>
        </p:nvSpPr>
        <p:spPr>
          <a:xfrm>
            <a:off x="0" y="0"/>
            <a:ext cx="1401951" cy="1225642"/>
          </a:xfrm>
          <a:custGeom>
            <a:avLst/>
            <a:gdLst/>
            <a:ahLst/>
            <a:cxnLst/>
            <a:rect l="l" t="t" r="r" b="b"/>
            <a:pathLst>
              <a:path w="1401951" h="1225642" extrusionOk="0">
                <a:moveTo>
                  <a:pt x="0" y="0"/>
                </a:moveTo>
                <a:lnTo>
                  <a:pt x="1338771" y="0"/>
                </a:lnTo>
                <a:lnTo>
                  <a:pt x="1366306" y="37372"/>
                </a:lnTo>
                <a:cubicBezTo>
                  <a:pt x="1390363" y="80934"/>
                  <a:pt x="1403056" y="130719"/>
                  <a:pt x="1401876" y="182281"/>
                </a:cubicBezTo>
                <a:cubicBezTo>
                  <a:pt x="1392430" y="694352"/>
                  <a:pt x="1392430" y="694352"/>
                  <a:pt x="1392430" y="694352"/>
                </a:cubicBezTo>
                <a:cubicBezTo>
                  <a:pt x="1390068" y="797477"/>
                  <a:pt x="1334573" y="892305"/>
                  <a:pt x="1244837" y="942090"/>
                </a:cubicBezTo>
                <a:cubicBezTo>
                  <a:pt x="798516" y="1189828"/>
                  <a:pt x="798516" y="1189828"/>
                  <a:pt x="798516" y="1189828"/>
                </a:cubicBezTo>
                <a:cubicBezTo>
                  <a:pt x="757190" y="1212350"/>
                  <a:pt x="713502" y="1224203"/>
                  <a:pt x="668634" y="1225388"/>
                </a:cubicBezTo>
                <a:cubicBezTo>
                  <a:pt x="614320" y="1227759"/>
                  <a:pt x="558825" y="1213535"/>
                  <a:pt x="510415" y="1183901"/>
                </a:cubicBezTo>
                <a:cubicBezTo>
                  <a:pt x="73540" y="920754"/>
                  <a:pt x="73540" y="920754"/>
                  <a:pt x="73540" y="920754"/>
                </a:cubicBezTo>
                <a:cubicBezTo>
                  <a:pt x="51991" y="907419"/>
                  <a:pt x="32509" y="891565"/>
                  <a:pt x="15406" y="873692"/>
                </a:cubicBezTo>
                <a:lnTo>
                  <a:pt x="0" y="852903"/>
                </a:lnTo>
                <a:lnTo>
                  <a:pt x="0" y="0"/>
                </a:lnTo>
                <a:close/>
              </a:path>
            </a:pathLst>
          </a:custGeom>
          <a:solidFill>
            <a:srgbClr val="4454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Google Shape;39;p23"/>
          <p:cNvSpPr txBox="1">
            <a:spLocks noGrp="1"/>
          </p:cNvSpPr>
          <p:nvPr>
            <p:ph type="body" idx="1"/>
          </p:nvPr>
        </p:nvSpPr>
        <p:spPr>
          <a:xfrm>
            <a:off x="531159" y="1409700"/>
            <a:ext cx="11051241" cy="4635500"/>
          </a:xfrm>
          <a:prstGeom prst="rect">
            <a:avLst/>
          </a:prstGeom>
          <a:noFill/>
          <a:ln>
            <a:noFill/>
          </a:ln>
        </p:spPr>
        <p:txBody>
          <a:bodyPr spcFirstLastPara="1" wrap="square" lIns="91425" tIns="45700" rIns="91425" bIns="45700" anchor="t" anchorCtr="0">
            <a:normAutofit/>
          </a:bodyPr>
          <a:lstStyle>
            <a:lvl1pPr marL="457200" lvl="0" indent="-354330" algn="l">
              <a:lnSpc>
                <a:spcPct val="90000"/>
              </a:lnSpc>
              <a:spcBef>
                <a:spcPts val="1000"/>
              </a:spcBef>
              <a:spcAft>
                <a:spcPts val="0"/>
              </a:spcAft>
              <a:buClr>
                <a:srgbClr val="44546A"/>
              </a:buClr>
              <a:buSzPts val="1980"/>
              <a:buFont typeface="Calibri"/>
              <a:buChar char="•"/>
              <a:defRPr sz="2200"/>
            </a:lvl1pPr>
            <a:lvl2pPr marL="914400" lvl="1" indent="-342900" algn="l">
              <a:lnSpc>
                <a:spcPct val="90000"/>
              </a:lnSpc>
              <a:spcBef>
                <a:spcPts val="500"/>
              </a:spcBef>
              <a:spcAft>
                <a:spcPts val="0"/>
              </a:spcAft>
              <a:buClr>
                <a:srgbClr val="44546A"/>
              </a:buClr>
              <a:buSzPts val="1800"/>
              <a:buFont typeface="Calibri"/>
              <a:buChar char="•"/>
              <a:defRPr sz="2000"/>
            </a:lvl2pPr>
            <a:lvl3pPr marL="1371600" lvl="2" indent="-342900" algn="l">
              <a:lnSpc>
                <a:spcPct val="90000"/>
              </a:lnSpc>
              <a:spcBef>
                <a:spcPts val="500"/>
              </a:spcBef>
              <a:spcAft>
                <a:spcPts val="0"/>
              </a:spcAft>
              <a:buClr>
                <a:srgbClr val="44546A"/>
              </a:buClr>
              <a:buSzPts val="1800"/>
              <a:buFont typeface="Noto Sans"/>
              <a:buChar char="−"/>
              <a:defRPr sz="1800">
                <a:solidFill>
                  <a:srgbClr val="44546A"/>
                </a:solidFill>
                <a:latin typeface="Calibri"/>
                <a:ea typeface="Calibri"/>
                <a:cs typeface="Calibri"/>
                <a:sym typeface="Calibri"/>
              </a:defRPr>
            </a:lvl3pPr>
            <a:lvl4pPr marL="1828800" lvl="3" indent="-342900" algn="l">
              <a:lnSpc>
                <a:spcPct val="90000"/>
              </a:lnSpc>
              <a:spcBef>
                <a:spcPts val="500"/>
              </a:spcBef>
              <a:spcAft>
                <a:spcPts val="0"/>
              </a:spcAft>
              <a:buClr>
                <a:srgbClr val="44546A"/>
              </a:buClr>
              <a:buSzPts val="1800"/>
              <a:buChar char="₋"/>
              <a:defRPr/>
            </a:lvl4pPr>
            <a:lvl5pPr marL="2286000" lvl="4" indent="-342900" algn="l">
              <a:lnSpc>
                <a:spcPct val="90000"/>
              </a:lnSpc>
              <a:spcBef>
                <a:spcPts val="500"/>
              </a:spcBef>
              <a:spcAft>
                <a:spcPts val="0"/>
              </a:spcAft>
              <a:buClr>
                <a:srgbClr val="44546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2"/>
          </p:nvPr>
        </p:nvSpPr>
        <p:spPr>
          <a:xfrm>
            <a:off x="1480625" y="249491"/>
            <a:ext cx="8306842" cy="5318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44546A"/>
              </a:buClr>
              <a:buSzPts val="2160"/>
              <a:buFont typeface="Arial"/>
              <a:buNone/>
              <a:defRPr sz="2400" b="1" cap="none"/>
            </a:lvl1pPr>
            <a:lvl2pPr marL="914400" lvl="1" indent="-331469" algn="l">
              <a:lnSpc>
                <a:spcPct val="90000"/>
              </a:lnSpc>
              <a:spcBef>
                <a:spcPts val="500"/>
              </a:spcBef>
              <a:spcAft>
                <a:spcPts val="0"/>
              </a:spcAft>
              <a:buClr>
                <a:srgbClr val="44546A"/>
              </a:buClr>
              <a:buSzPts val="1620"/>
              <a:buChar char="•"/>
              <a:defRPr/>
            </a:lvl2pPr>
            <a:lvl3pPr marL="1371600" lvl="2" indent="-342900" algn="l">
              <a:lnSpc>
                <a:spcPct val="90000"/>
              </a:lnSpc>
              <a:spcBef>
                <a:spcPts val="500"/>
              </a:spcBef>
              <a:spcAft>
                <a:spcPts val="0"/>
              </a:spcAft>
              <a:buClr>
                <a:srgbClr val="44546A"/>
              </a:buClr>
              <a:buSzPts val="1800"/>
              <a:buChar char="₋"/>
              <a:defRPr/>
            </a:lvl3pPr>
            <a:lvl4pPr marL="1828800" lvl="3" indent="-342900" algn="l">
              <a:lnSpc>
                <a:spcPct val="90000"/>
              </a:lnSpc>
              <a:spcBef>
                <a:spcPts val="500"/>
              </a:spcBef>
              <a:spcAft>
                <a:spcPts val="0"/>
              </a:spcAft>
              <a:buClr>
                <a:srgbClr val="44546A"/>
              </a:buClr>
              <a:buSzPts val="1800"/>
              <a:buChar char="₋"/>
              <a:defRPr/>
            </a:lvl4pPr>
            <a:lvl5pPr marL="2286000" lvl="4" indent="-342900" algn="l">
              <a:lnSpc>
                <a:spcPct val="90000"/>
              </a:lnSpc>
              <a:spcBef>
                <a:spcPts val="500"/>
              </a:spcBef>
              <a:spcAft>
                <a:spcPts val="0"/>
              </a:spcAft>
              <a:buClr>
                <a:srgbClr val="44546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body" idx="3"/>
          </p:nvPr>
        </p:nvSpPr>
        <p:spPr>
          <a:xfrm flipH="1">
            <a:off x="0" y="182181"/>
            <a:ext cx="1401950" cy="62706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1620"/>
              <a:buFont typeface="Calibri"/>
              <a:buNone/>
              <a:defRPr sz="1800" cap="none">
                <a:solidFill>
                  <a:schemeClr val="lt1"/>
                </a:solidFill>
              </a:defRPr>
            </a:lvl1pPr>
            <a:lvl2pPr marL="914400" lvl="1" indent="-228600" algn="l">
              <a:lnSpc>
                <a:spcPct val="90000"/>
              </a:lnSpc>
              <a:spcBef>
                <a:spcPts val="500"/>
              </a:spcBef>
              <a:spcAft>
                <a:spcPts val="0"/>
              </a:spcAft>
              <a:buClr>
                <a:srgbClr val="44546A"/>
              </a:buClr>
              <a:buSzPts val="1800"/>
              <a:buFont typeface="Calibri"/>
              <a:buNone/>
              <a:defRPr/>
            </a:lvl2pPr>
            <a:lvl3pPr marL="1371600" lvl="2" indent="-342900" algn="l">
              <a:lnSpc>
                <a:spcPct val="90000"/>
              </a:lnSpc>
              <a:spcBef>
                <a:spcPts val="500"/>
              </a:spcBef>
              <a:spcAft>
                <a:spcPts val="0"/>
              </a:spcAft>
              <a:buClr>
                <a:srgbClr val="44546A"/>
              </a:buClr>
              <a:buSzPts val="1800"/>
              <a:buChar char="₋"/>
              <a:defRPr/>
            </a:lvl3pPr>
            <a:lvl4pPr marL="1828800" lvl="3" indent="-228600" algn="l">
              <a:lnSpc>
                <a:spcPct val="90000"/>
              </a:lnSpc>
              <a:spcBef>
                <a:spcPts val="500"/>
              </a:spcBef>
              <a:spcAft>
                <a:spcPts val="0"/>
              </a:spcAft>
              <a:buClr>
                <a:srgbClr val="44546A"/>
              </a:buClr>
              <a:buSzPts val="1800"/>
              <a:buNone/>
              <a:defRPr/>
            </a:lvl4pPr>
            <a:lvl5pPr marL="2286000" lvl="4" indent="-342900" algn="l">
              <a:lnSpc>
                <a:spcPct val="90000"/>
              </a:lnSpc>
              <a:spcBef>
                <a:spcPts val="500"/>
              </a:spcBef>
              <a:spcAft>
                <a:spcPts val="0"/>
              </a:spcAft>
              <a:buClr>
                <a:srgbClr val="44546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84522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bg>
      <p:bgRef idx="1001">
        <a:schemeClr val="bg1"/>
      </p:bgRef>
    </p:bg>
    <p:spTree>
      <p:nvGrpSpPr>
        <p:cNvPr id="1" name="Shape 15"/>
        <p:cNvGrpSpPr/>
        <p:nvPr/>
      </p:nvGrpSpPr>
      <p:grpSpPr>
        <a:xfrm>
          <a:off x="0" y="0"/>
          <a:ext cx="0" cy="0"/>
          <a:chOff x="0" y="0"/>
          <a:chExt cx="0" cy="0"/>
        </a:xfrm>
      </p:grpSpPr>
      <p:sp>
        <p:nvSpPr>
          <p:cNvPr id="16" name="Google Shape;16;g1b657902c20_0_464"/>
          <p:cNvSpPr txBox="1">
            <a:spLocks noGrp="1"/>
          </p:cNvSpPr>
          <p:nvPr>
            <p:ph type="sldNum" idx="12"/>
          </p:nvPr>
        </p:nvSpPr>
        <p:spPr>
          <a:xfrm>
            <a:off x="31963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B3D40"/>
                </a:solidFill>
                <a:latin typeface="Calibri"/>
                <a:ea typeface="Calibri"/>
                <a:cs typeface="Calibri"/>
                <a:sym typeface="Calibri"/>
              </a:defRPr>
            </a:lvl9pPr>
          </a:lstStyle>
          <a:p>
            <a:fld id="{00000000-1234-1234-1234-123412341234}" type="slidenum">
              <a:rPr lang="cy" smtClean="0"/>
              <a:pPr/>
              <a:t>‹#›</a:t>
            </a:fld>
            <a:endParaRPr lang="cy"/>
          </a:p>
        </p:txBody>
      </p:sp>
      <p:pic>
        <p:nvPicPr>
          <p:cNvPr id="17" name="Google Shape;17;g1b657902c20_0_464"/>
          <p:cNvPicPr preferRelativeResize="0"/>
          <p:nvPr/>
        </p:nvPicPr>
        <p:blipFill rotWithShape="1">
          <a:blip r:embed="rId2">
            <a:alphaModFix amt="11000"/>
          </a:blip>
          <a:srcRect t="34696" r="9329"/>
          <a:stretch/>
        </p:blipFill>
        <p:spPr>
          <a:xfrm>
            <a:off x="6494738" y="-714400"/>
            <a:ext cx="6251285" cy="4681254"/>
          </a:xfrm>
          <a:prstGeom prst="rect">
            <a:avLst/>
          </a:prstGeom>
          <a:noFill/>
          <a:ln>
            <a:noFill/>
          </a:ln>
        </p:spPr>
      </p:pic>
      <p:pic>
        <p:nvPicPr>
          <p:cNvPr id="18" name="Google Shape;18;g1b657902c20_0_464"/>
          <p:cNvPicPr preferRelativeResize="0"/>
          <p:nvPr/>
        </p:nvPicPr>
        <p:blipFill rotWithShape="1">
          <a:blip r:embed="rId3">
            <a:alphaModFix amt="14000"/>
          </a:blip>
          <a:srcRect b="46178"/>
          <a:stretch/>
        </p:blipFill>
        <p:spPr>
          <a:xfrm>
            <a:off x="3729853" y="3875458"/>
            <a:ext cx="5340558" cy="2982543"/>
          </a:xfrm>
          <a:prstGeom prst="rect">
            <a:avLst/>
          </a:prstGeom>
          <a:noFill/>
          <a:ln>
            <a:noFill/>
          </a:ln>
        </p:spPr>
      </p:pic>
    </p:spTree>
    <p:extLst>
      <p:ext uri="{BB962C8B-B14F-4D97-AF65-F5344CB8AC3E}">
        <p14:creationId xmlns:p14="http://schemas.microsoft.com/office/powerpoint/2010/main" val="257952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547">
          <p15:clr>
            <a:srgbClr val="FBAE40"/>
          </p15:clr>
        </p15:guide>
        <p15:guide id="2" orient="horz" pos="3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9"/>
        <p:cNvGrpSpPr/>
        <p:nvPr/>
      </p:nvGrpSpPr>
      <p:grpSpPr>
        <a:xfrm>
          <a:off x="0" y="0"/>
          <a:ext cx="0" cy="0"/>
          <a:chOff x="0" y="0"/>
          <a:chExt cx="0" cy="0"/>
        </a:xfrm>
      </p:grpSpPr>
      <p:sp>
        <p:nvSpPr>
          <p:cNvPr id="20" name="Google Shape;20;g1b657902c20_0_423"/>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899"/>
            </a:lvl1pPr>
            <a:lvl2pPr lvl="1" algn="ctr">
              <a:lnSpc>
                <a:spcPct val="100000"/>
              </a:lnSpc>
              <a:spcBef>
                <a:spcPts val="0"/>
              </a:spcBef>
              <a:spcAft>
                <a:spcPts val="0"/>
              </a:spcAft>
              <a:buSzPts val="6900"/>
              <a:buNone/>
              <a:defRPr sz="6899"/>
            </a:lvl2pPr>
            <a:lvl3pPr lvl="2" algn="ctr">
              <a:lnSpc>
                <a:spcPct val="100000"/>
              </a:lnSpc>
              <a:spcBef>
                <a:spcPts val="0"/>
              </a:spcBef>
              <a:spcAft>
                <a:spcPts val="0"/>
              </a:spcAft>
              <a:buSzPts val="6900"/>
              <a:buNone/>
              <a:defRPr sz="6899"/>
            </a:lvl3pPr>
            <a:lvl4pPr lvl="3" algn="ctr">
              <a:lnSpc>
                <a:spcPct val="100000"/>
              </a:lnSpc>
              <a:spcBef>
                <a:spcPts val="0"/>
              </a:spcBef>
              <a:spcAft>
                <a:spcPts val="0"/>
              </a:spcAft>
              <a:buSzPts val="6900"/>
              <a:buNone/>
              <a:defRPr sz="6899"/>
            </a:lvl4pPr>
            <a:lvl5pPr lvl="4" algn="ctr">
              <a:lnSpc>
                <a:spcPct val="100000"/>
              </a:lnSpc>
              <a:spcBef>
                <a:spcPts val="0"/>
              </a:spcBef>
              <a:spcAft>
                <a:spcPts val="0"/>
              </a:spcAft>
              <a:buSzPts val="6900"/>
              <a:buNone/>
              <a:defRPr sz="6899"/>
            </a:lvl5pPr>
            <a:lvl6pPr lvl="5" algn="ctr">
              <a:lnSpc>
                <a:spcPct val="100000"/>
              </a:lnSpc>
              <a:spcBef>
                <a:spcPts val="0"/>
              </a:spcBef>
              <a:spcAft>
                <a:spcPts val="0"/>
              </a:spcAft>
              <a:buSzPts val="6900"/>
              <a:buNone/>
              <a:defRPr sz="6899"/>
            </a:lvl6pPr>
            <a:lvl7pPr lvl="6" algn="ctr">
              <a:lnSpc>
                <a:spcPct val="100000"/>
              </a:lnSpc>
              <a:spcBef>
                <a:spcPts val="0"/>
              </a:spcBef>
              <a:spcAft>
                <a:spcPts val="0"/>
              </a:spcAft>
              <a:buSzPts val="6900"/>
              <a:buNone/>
              <a:defRPr sz="6899"/>
            </a:lvl7pPr>
            <a:lvl8pPr lvl="7" algn="ctr">
              <a:lnSpc>
                <a:spcPct val="100000"/>
              </a:lnSpc>
              <a:spcBef>
                <a:spcPts val="0"/>
              </a:spcBef>
              <a:spcAft>
                <a:spcPts val="0"/>
              </a:spcAft>
              <a:buSzPts val="6900"/>
              <a:buNone/>
              <a:defRPr sz="6899"/>
            </a:lvl8pPr>
            <a:lvl9pPr lvl="8" algn="ctr">
              <a:lnSpc>
                <a:spcPct val="100000"/>
              </a:lnSpc>
              <a:spcBef>
                <a:spcPts val="0"/>
              </a:spcBef>
              <a:spcAft>
                <a:spcPts val="0"/>
              </a:spcAft>
              <a:buSzPts val="6900"/>
              <a:buNone/>
              <a:defRPr sz="6899"/>
            </a:lvl9pPr>
          </a:lstStyle>
          <a:p>
            <a:endParaRPr/>
          </a:p>
        </p:txBody>
      </p:sp>
      <p:sp>
        <p:nvSpPr>
          <p:cNvPr id="21" name="Google Shape;21;g1b657902c20_0_423"/>
          <p:cNvSpPr txBox="1">
            <a:spLocks noGrp="1"/>
          </p:cNvSpPr>
          <p:nvPr>
            <p:ph type="subTitle" idx="1"/>
          </p:nvPr>
        </p:nvSpPr>
        <p:spPr>
          <a:xfrm>
            <a:off x="415600" y="3778835"/>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22" name="Google Shape;22;g1b657902c20_0_4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9pPr>
          </a:lstStyle>
          <a:p>
            <a:fld id="{3DE1F4B3-B032-0048-B8D2-C132B15F55A2}" type="slidenum">
              <a:rPr lang="en-PT" smtClean="0"/>
              <a:t>‹#›</a:t>
            </a:fld>
            <a:endParaRPr lang="en-PT"/>
          </a:p>
        </p:txBody>
      </p:sp>
    </p:spTree>
    <p:extLst>
      <p:ext uri="{BB962C8B-B14F-4D97-AF65-F5344CB8AC3E}">
        <p14:creationId xmlns:p14="http://schemas.microsoft.com/office/powerpoint/2010/main" val="1807862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g1b657902c20_0_427"/>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1b657902c20_0_4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9pPr>
          </a:lstStyle>
          <a:p>
            <a:fld id="{3DE1F4B3-B032-0048-B8D2-C132B15F55A2}" type="slidenum">
              <a:rPr lang="en-PT" smtClean="0"/>
              <a:t>‹#›</a:t>
            </a:fld>
            <a:endParaRPr lang="en-PT"/>
          </a:p>
        </p:txBody>
      </p:sp>
    </p:spTree>
    <p:extLst>
      <p:ext uri="{BB962C8B-B14F-4D97-AF65-F5344CB8AC3E}">
        <p14:creationId xmlns:p14="http://schemas.microsoft.com/office/powerpoint/2010/main" val="233586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g1b657902c20_0_434"/>
          <p:cNvSpPr txBox="1">
            <a:spLocks noGrp="1"/>
          </p:cNvSpPr>
          <p:nvPr>
            <p:ph type="title"/>
          </p:nvPr>
        </p:nvSpPr>
        <p:spPr>
          <a:xfrm>
            <a:off x="415600" y="593368"/>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b657902c20_0_434"/>
          <p:cNvSpPr txBox="1">
            <a:spLocks noGrp="1"/>
          </p:cNvSpPr>
          <p:nvPr>
            <p:ph type="body" idx="1"/>
          </p:nvPr>
        </p:nvSpPr>
        <p:spPr>
          <a:xfrm>
            <a:off x="415601" y="1536634"/>
            <a:ext cx="5333100" cy="4555200"/>
          </a:xfrm>
          <a:prstGeom prst="rect">
            <a:avLst/>
          </a:prstGeom>
          <a:noFill/>
          <a:ln>
            <a:noFill/>
          </a:ln>
        </p:spPr>
        <p:txBody>
          <a:bodyPr spcFirstLastPara="1" wrap="square" lIns="121900" tIns="121900" rIns="121900" bIns="121900" anchor="t" anchorCtr="0">
            <a:normAutofit/>
          </a:bodyPr>
          <a:lstStyle>
            <a:lvl1pPr marL="812759" lvl="0" indent="-620857" algn="l">
              <a:lnSpc>
                <a:spcPct val="115000"/>
              </a:lnSpc>
              <a:spcBef>
                <a:spcPts val="0"/>
              </a:spcBef>
              <a:spcAft>
                <a:spcPts val="0"/>
              </a:spcAft>
              <a:buSzPts val="1900"/>
              <a:buChar char="●"/>
              <a:defRPr sz="1900"/>
            </a:lvl1pPr>
            <a:lvl2pPr marL="1625518" lvl="1" indent="-586993" algn="l">
              <a:lnSpc>
                <a:spcPct val="115000"/>
              </a:lnSpc>
              <a:spcBef>
                <a:spcPts val="0"/>
              </a:spcBef>
              <a:spcAft>
                <a:spcPts val="0"/>
              </a:spcAft>
              <a:buSzPts val="1600"/>
              <a:buChar char="○"/>
              <a:defRPr sz="1600"/>
            </a:lvl2pPr>
            <a:lvl3pPr marL="2438276" lvl="2" indent="-586993" algn="l">
              <a:lnSpc>
                <a:spcPct val="115000"/>
              </a:lnSpc>
              <a:spcBef>
                <a:spcPts val="0"/>
              </a:spcBef>
              <a:spcAft>
                <a:spcPts val="0"/>
              </a:spcAft>
              <a:buSzPts val="1600"/>
              <a:buChar char="■"/>
              <a:defRPr sz="1600"/>
            </a:lvl3pPr>
            <a:lvl4pPr marL="3251036" lvl="3" indent="-586993" algn="l">
              <a:lnSpc>
                <a:spcPct val="115000"/>
              </a:lnSpc>
              <a:spcBef>
                <a:spcPts val="0"/>
              </a:spcBef>
              <a:spcAft>
                <a:spcPts val="0"/>
              </a:spcAft>
              <a:buSzPts val="1600"/>
              <a:buChar char="●"/>
              <a:defRPr sz="1600"/>
            </a:lvl4pPr>
            <a:lvl5pPr marL="4063795" lvl="4" indent="-586993" algn="l">
              <a:lnSpc>
                <a:spcPct val="115000"/>
              </a:lnSpc>
              <a:spcBef>
                <a:spcPts val="0"/>
              </a:spcBef>
              <a:spcAft>
                <a:spcPts val="0"/>
              </a:spcAft>
              <a:buSzPts val="1600"/>
              <a:buChar char="○"/>
              <a:defRPr sz="1600"/>
            </a:lvl5pPr>
            <a:lvl6pPr marL="4876554" lvl="5" indent="-586993" algn="l">
              <a:lnSpc>
                <a:spcPct val="115000"/>
              </a:lnSpc>
              <a:spcBef>
                <a:spcPts val="0"/>
              </a:spcBef>
              <a:spcAft>
                <a:spcPts val="0"/>
              </a:spcAft>
              <a:buSzPts val="1600"/>
              <a:buChar char="■"/>
              <a:defRPr sz="1600"/>
            </a:lvl6pPr>
            <a:lvl7pPr marL="5689312" lvl="6" indent="-586993" algn="l">
              <a:lnSpc>
                <a:spcPct val="115000"/>
              </a:lnSpc>
              <a:spcBef>
                <a:spcPts val="0"/>
              </a:spcBef>
              <a:spcAft>
                <a:spcPts val="0"/>
              </a:spcAft>
              <a:buSzPts val="1600"/>
              <a:buChar char="●"/>
              <a:defRPr sz="1600"/>
            </a:lvl7pPr>
            <a:lvl8pPr marL="6502071" lvl="7" indent="-586993" algn="l">
              <a:lnSpc>
                <a:spcPct val="115000"/>
              </a:lnSpc>
              <a:spcBef>
                <a:spcPts val="0"/>
              </a:spcBef>
              <a:spcAft>
                <a:spcPts val="0"/>
              </a:spcAft>
              <a:buSzPts val="1600"/>
              <a:buChar char="○"/>
              <a:defRPr sz="1600"/>
            </a:lvl8pPr>
            <a:lvl9pPr marL="7314830" lvl="8" indent="-586993" algn="l">
              <a:lnSpc>
                <a:spcPct val="115000"/>
              </a:lnSpc>
              <a:spcBef>
                <a:spcPts val="0"/>
              </a:spcBef>
              <a:spcAft>
                <a:spcPts val="0"/>
              </a:spcAft>
              <a:buSzPts val="1600"/>
              <a:buChar char="■"/>
              <a:defRPr sz="1600"/>
            </a:lvl9pPr>
          </a:lstStyle>
          <a:p>
            <a:endParaRPr/>
          </a:p>
        </p:txBody>
      </p:sp>
      <p:sp>
        <p:nvSpPr>
          <p:cNvPr id="33" name="Google Shape;33;g1b657902c20_0_434"/>
          <p:cNvSpPr txBox="1">
            <a:spLocks noGrp="1"/>
          </p:cNvSpPr>
          <p:nvPr>
            <p:ph type="body" idx="2"/>
          </p:nvPr>
        </p:nvSpPr>
        <p:spPr>
          <a:xfrm>
            <a:off x="6443201" y="1536634"/>
            <a:ext cx="5333100" cy="4555200"/>
          </a:xfrm>
          <a:prstGeom prst="rect">
            <a:avLst/>
          </a:prstGeom>
          <a:noFill/>
          <a:ln>
            <a:noFill/>
          </a:ln>
        </p:spPr>
        <p:txBody>
          <a:bodyPr spcFirstLastPara="1" wrap="square" lIns="121900" tIns="121900" rIns="121900" bIns="121900" anchor="t" anchorCtr="0">
            <a:normAutofit/>
          </a:bodyPr>
          <a:lstStyle>
            <a:lvl1pPr marL="812759" lvl="0" indent="-620857" algn="l">
              <a:lnSpc>
                <a:spcPct val="115000"/>
              </a:lnSpc>
              <a:spcBef>
                <a:spcPts val="0"/>
              </a:spcBef>
              <a:spcAft>
                <a:spcPts val="0"/>
              </a:spcAft>
              <a:buSzPts val="1900"/>
              <a:buChar char="●"/>
              <a:defRPr sz="1900"/>
            </a:lvl1pPr>
            <a:lvl2pPr marL="1625518" lvl="1" indent="-586993" algn="l">
              <a:lnSpc>
                <a:spcPct val="115000"/>
              </a:lnSpc>
              <a:spcBef>
                <a:spcPts val="0"/>
              </a:spcBef>
              <a:spcAft>
                <a:spcPts val="0"/>
              </a:spcAft>
              <a:buSzPts val="1600"/>
              <a:buChar char="○"/>
              <a:defRPr sz="1600"/>
            </a:lvl2pPr>
            <a:lvl3pPr marL="2438276" lvl="2" indent="-586993" algn="l">
              <a:lnSpc>
                <a:spcPct val="115000"/>
              </a:lnSpc>
              <a:spcBef>
                <a:spcPts val="0"/>
              </a:spcBef>
              <a:spcAft>
                <a:spcPts val="0"/>
              </a:spcAft>
              <a:buSzPts val="1600"/>
              <a:buChar char="■"/>
              <a:defRPr sz="1600"/>
            </a:lvl3pPr>
            <a:lvl4pPr marL="3251036" lvl="3" indent="-586993" algn="l">
              <a:lnSpc>
                <a:spcPct val="115000"/>
              </a:lnSpc>
              <a:spcBef>
                <a:spcPts val="0"/>
              </a:spcBef>
              <a:spcAft>
                <a:spcPts val="0"/>
              </a:spcAft>
              <a:buSzPts val="1600"/>
              <a:buChar char="●"/>
              <a:defRPr sz="1600"/>
            </a:lvl4pPr>
            <a:lvl5pPr marL="4063795" lvl="4" indent="-586993" algn="l">
              <a:lnSpc>
                <a:spcPct val="115000"/>
              </a:lnSpc>
              <a:spcBef>
                <a:spcPts val="0"/>
              </a:spcBef>
              <a:spcAft>
                <a:spcPts val="0"/>
              </a:spcAft>
              <a:buSzPts val="1600"/>
              <a:buChar char="○"/>
              <a:defRPr sz="1600"/>
            </a:lvl5pPr>
            <a:lvl6pPr marL="4876554" lvl="5" indent="-586993" algn="l">
              <a:lnSpc>
                <a:spcPct val="115000"/>
              </a:lnSpc>
              <a:spcBef>
                <a:spcPts val="0"/>
              </a:spcBef>
              <a:spcAft>
                <a:spcPts val="0"/>
              </a:spcAft>
              <a:buSzPts val="1600"/>
              <a:buChar char="■"/>
              <a:defRPr sz="1600"/>
            </a:lvl6pPr>
            <a:lvl7pPr marL="5689312" lvl="6" indent="-586993" algn="l">
              <a:lnSpc>
                <a:spcPct val="115000"/>
              </a:lnSpc>
              <a:spcBef>
                <a:spcPts val="0"/>
              </a:spcBef>
              <a:spcAft>
                <a:spcPts val="0"/>
              </a:spcAft>
              <a:buSzPts val="1600"/>
              <a:buChar char="●"/>
              <a:defRPr sz="1600"/>
            </a:lvl7pPr>
            <a:lvl8pPr marL="6502071" lvl="7" indent="-586993" algn="l">
              <a:lnSpc>
                <a:spcPct val="115000"/>
              </a:lnSpc>
              <a:spcBef>
                <a:spcPts val="0"/>
              </a:spcBef>
              <a:spcAft>
                <a:spcPts val="0"/>
              </a:spcAft>
              <a:buSzPts val="1600"/>
              <a:buChar char="○"/>
              <a:defRPr sz="1600"/>
            </a:lvl8pPr>
            <a:lvl9pPr marL="7314830" lvl="8" indent="-586993" algn="l">
              <a:lnSpc>
                <a:spcPct val="115000"/>
              </a:lnSpc>
              <a:spcBef>
                <a:spcPts val="0"/>
              </a:spcBef>
              <a:spcAft>
                <a:spcPts val="0"/>
              </a:spcAft>
              <a:buSzPts val="1600"/>
              <a:buChar char="■"/>
              <a:defRPr sz="1600"/>
            </a:lvl9pPr>
          </a:lstStyle>
          <a:p>
            <a:endParaRPr/>
          </a:p>
        </p:txBody>
      </p:sp>
      <p:sp>
        <p:nvSpPr>
          <p:cNvPr id="34" name="Google Shape;34;g1b657902c20_0_43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9pPr>
          </a:lstStyle>
          <a:p>
            <a:fld id="{3DE1F4B3-B032-0048-B8D2-C132B15F55A2}" type="slidenum">
              <a:rPr lang="en-PT" smtClean="0"/>
              <a:t>‹#›</a:t>
            </a:fld>
            <a:endParaRPr lang="en-PT"/>
          </a:p>
        </p:txBody>
      </p:sp>
      <p:pic>
        <p:nvPicPr>
          <p:cNvPr id="2" name="Google Shape;17;g1b657902c20_0_464">
            <a:extLst>
              <a:ext uri="{FF2B5EF4-FFF2-40B4-BE49-F238E27FC236}">
                <a16:creationId xmlns:a16="http://schemas.microsoft.com/office/drawing/2014/main" id="{47B0DD99-92E5-F3D2-2CF1-325A12A769C0}"/>
              </a:ext>
            </a:extLst>
          </p:cNvPr>
          <p:cNvPicPr preferRelativeResize="0"/>
          <p:nvPr/>
        </p:nvPicPr>
        <p:blipFill rotWithShape="1">
          <a:blip r:embed="rId2">
            <a:alphaModFix amt="11000"/>
          </a:blip>
          <a:srcRect t="34696" r="9329"/>
          <a:stretch/>
        </p:blipFill>
        <p:spPr>
          <a:xfrm>
            <a:off x="6494738" y="-714400"/>
            <a:ext cx="6251285" cy="4681254"/>
          </a:xfrm>
          <a:prstGeom prst="rect">
            <a:avLst/>
          </a:prstGeom>
          <a:noFill/>
          <a:ln>
            <a:noFill/>
          </a:ln>
        </p:spPr>
      </p:pic>
      <p:pic>
        <p:nvPicPr>
          <p:cNvPr id="3" name="Google Shape;18;g1b657902c20_0_464">
            <a:extLst>
              <a:ext uri="{FF2B5EF4-FFF2-40B4-BE49-F238E27FC236}">
                <a16:creationId xmlns:a16="http://schemas.microsoft.com/office/drawing/2014/main" id="{F16882FE-79D5-161A-2530-D133E5E1FE6D}"/>
              </a:ext>
            </a:extLst>
          </p:cNvPr>
          <p:cNvPicPr preferRelativeResize="0"/>
          <p:nvPr/>
        </p:nvPicPr>
        <p:blipFill rotWithShape="1">
          <a:blip r:embed="rId3">
            <a:alphaModFix amt="14000"/>
          </a:blip>
          <a:srcRect b="46178"/>
          <a:stretch/>
        </p:blipFill>
        <p:spPr>
          <a:xfrm>
            <a:off x="3729853" y="3875458"/>
            <a:ext cx="5340558" cy="2982543"/>
          </a:xfrm>
          <a:prstGeom prst="rect">
            <a:avLst/>
          </a:prstGeom>
          <a:noFill/>
          <a:ln>
            <a:noFill/>
          </a:ln>
        </p:spPr>
      </p:pic>
    </p:spTree>
    <p:extLst>
      <p:ext uri="{BB962C8B-B14F-4D97-AF65-F5344CB8AC3E}">
        <p14:creationId xmlns:p14="http://schemas.microsoft.com/office/powerpoint/2010/main" val="186143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71D-848A-3FC0-4ACC-A11CF6A4B443}"/>
              </a:ext>
            </a:extLst>
          </p:cNvPr>
          <p:cNvSpPr>
            <a:spLocks noGrp="1"/>
          </p:cNvSpPr>
          <p:nvPr>
            <p:ph type="title"/>
          </p:nvPr>
        </p:nvSpPr>
        <p:spPr/>
        <p:txBody>
          <a:bodyPr/>
          <a:lstStyle/>
          <a:p>
            <a:r>
              <a:rPr lang="en-GB" dirty="0"/>
              <a:t>Click to edit Master title style</a:t>
            </a:r>
            <a:endParaRPr lang="en-PT" dirty="0"/>
          </a:p>
        </p:txBody>
      </p:sp>
      <p:sp>
        <p:nvSpPr>
          <p:cNvPr id="3" name="Content Placeholder 2">
            <a:extLst>
              <a:ext uri="{FF2B5EF4-FFF2-40B4-BE49-F238E27FC236}">
                <a16:creationId xmlns:a16="http://schemas.microsoft.com/office/drawing/2014/main" id="{D794F9AC-3D6F-DFF5-61F3-A5B3F5AB01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02D77421-C882-E565-C584-52B80B54D772}"/>
              </a:ext>
            </a:extLst>
          </p:cNvPr>
          <p:cNvSpPr>
            <a:spLocks noGrp="1"/>
          </p:cNvSpPr>
          <p:nvPr>
            <p:ph type="dt" sz="half" idx="10"/>
          </p:nvPr>
        </p:nvSpPr>
        <p:spPr/>
        <p:txBody>
          <a:bodyPr/>
          <a:lstStyle/>
          <a:p>
            <a:fld id="{B9B01AC4-FB2E-B443-A010-44B49F6DE8CA}" type="datetimeFigureOut">
              <a:rPr lang="en-PT" smtClean="0"/>
              <a:t>08/05/2023</a:t>
            </a:fld>
            <a:endParaRPr lang="en-PT"/>
          </a:p>
        </p:txBody>
      </p:sp>
      <p:sp>
        <p:nvSpPr>
          <p:cNvPr id="5" name="Footer Placeholder 4">
            <a:extLst>
              <a:ext uri="{FF2B5EF4-FFF2-40B4-BE49-F238E27FC236}">
                <a16:creationId xmlns:a16="http://schemas.microsoft.com/office/drawing/2014/main" id="{44F042C9-AEC7-FF1C-4605-CE25DB888326}"/>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98B0E1C8-2EC7-163E-989E-23FEDF053E12}"/>
              </a:ext>
            </a:extLst>
          </p:cNvPr>
          <p:cNvSpPr>
            <a:spLocks noGrp="1"/>
          </p:cNvSpPr>
          <p:nvPr>
            <p:ph type="sldNum" sz="quarter" idx="12"/>
          </p:nvPr>
        </p:nvSpPr>
        <p:spPr/>
        <p:txBody>
          <a:bodyPr/>
          <a:lstStyle/>
          <a:p>
            <a:fld id="{3DE1F4B3-B032-0048-B8D2-C132B15F55A2}" type="slidenum">
              <a:rPr lang="en-PT" smtClean="0"/>
              <a:t>‹#›</a:t>
            </a:fld>
            <a:endParaRPr lang="en-PT"/>
          </a:p>
        </p:txBody>
      </p:sp>
      <p:grpSp>
        <p:nvGrpSpPr>
          <p:cNvPr id="23" name="Google Shape;63;p3">
            <a:extLst>
              <a:ext uri="{FF2B5EF4-FFF2-40B4-BE49-F238E27FC236}">
                <a16:creationId xmlns:a16="http://schemas.microsoft.com/office/drawing/2014/main" id="{EA2076BE-9E97-2558-DE4F-DC475BFB0201}"/>
              </a:ext>
            </a:extLst>
          </p:cNvPr>
          <p:cNvGrpSpPr/>
          <p:nvPr userDrawn="1"/>
        </p:nvGrpSpPr>
        <p:grpSpPr>
          <a:xfrm>
            <a:off x="10325859" y="366962"/>
            <a:ext cx="1376041" cy="265536"/>
            <a:chOff x="584994" y="2254251"/>
            <a:chExt cx="11022012" cy="2147556"/>
          </a:xfrm>
        </p:grpSpPr>
        <p:sp>
          <p:nvSpPr>
            <p:cNvPr id="24" name="Google Shape;64;p3">
              <a:extLst>
                <a:ext uri="{FF2B5EF4-FFF2-40B4-BE49-F238E27FC236}">
                  <a16:creationId xmlns:a16="http://schemas.microsoft.com/office/drawing/2014/main" id="{0276FC11-52B5-CA50-F368-289A4E600D35}"/>
                </a:ext>
              </a:extLst>
            </p:cNvPr>
            <p:cNvSpPr/>
            <p:nvPr/>
          </p:nvSpPr>
          <p:spPr>
            <a:xfrm>
              <a:off x="7962191" y="2657636"/>
              <a:ext cx="921612"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5" name="Google Shape;65;p3">
              <a:extLst>
                <a:ext uri="{FF2B5EF4-FFF2-40B4-BE49-F238E27FC236}">
                  <a16:creationId xmlns:a16="http://schemas.microsoft.com/office/drawing/2014/main" id="{F7DCA267-32A6-D59D-E1C5-4D5464C3C28C}"/>
                </a:ext>
              </a:extLst>
            </p:cNvPr>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6" name="Google Shape;66;p3">
              <a:extLst>
                <a:ext uri="{FF2B5EF4-FFF2-40B4-BE49-F238E27FC236}">
                  <a16:creationId xmlns:a16="http://schemas.microsoft.com/office/drawing/2014/main" id="{2163DAF4-07FA-48E8-E534-C4880F2C65E2}"/>
                </a:ext>
              </a:extLst>
            </p:cNvPr>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7" name="Google Shape;67;p3">
              <a:extLst>
                <a:ext uri="{FF2B5EF4-FFF2-40B4-BE49-F238E27FC236}">
                  <a16:creationId xmlns:a16="http://schemas.microsoft.com/office/drawing/2014/main" id="{356A60B9-0E7F-C808-73E4-5B512C83998E}"/>
                </a:ext>
              </a:extLst>
            </p:cNvPr>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8" name="Google Shape;68;p3">
              <a:extLst>
                <a:ext uri="{FF2B5EF4-FFF2-40B4-BE49-F238E27FC236}">
                  <a16:creationId xmlns:a16="http://schemas.microsoft.com/office/drawing/2014/main" id="{0CE2BEC0-5BC8-A761-F440-EA774239C3C5}"/>
                </a:ext>
              </a:extLst>
            </p:cNvPr>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9" name="Google Shape;69;p3">
              <a:extLst>
                <a:ext uri="{FF2B5EF4-FFF2-40B4-BE49-F238E27FC236}">
                  <a16:creationId xmlns:a16="http://schemas.microsoft.com/office/drawing/2014/main" id="{777F578D-BCFC-3828-7D60-D747971EE70B}"/>
                </a:ext>
              </a:extLst>
            </p:cNvPr>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0" name="Google Shape;70;p3">
              <a:extLst>
                <a:ext uri="{FF2B5EF4-FFF2-40B4-BE49-F238E27FC236}">
                  <a16:creationId xmlns:a16="http://schemas.microsoft.com/office/drawing/2014/main" id="{038FF7AB-C98B-ECFD-0D75-ACB72BC8ED79}"/>
                </a:ext>
              </a:extLst>
            </p:cNvPr>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1" name="Google Shape;71;p3">
              <a:extLst>
                <a:ext uri="{FF2B5EF4-FFF2-40B4-BE49-F238E27FC236}">
                  <a16:creationId xmlns:a16="http://schemas.microsoft.com/office/drawing/2014/main" id="{D13F9550-A773-0EB6-9F18-30C024320E59}"/>
                </a:ext>
              </a:extLst>
            </p:cNvPr>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2" name="Google Shape;72;p3">
              <a:extLst>
                <a:ext uri="{FF2B5EF4-FFF2-40B4-BE49-F238E27FC236}">
                  <a16:creationId xmlns:a16="http://schemas.microsoft.com/office/drawing/2014/main" id="{3D5B15D7-EB37-A7D7-B568-0B33DC471306}"/>
                </a:ext>
              </a:extLst>
            </p:cNvPr>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3" name="Google Shape;73;p3">
              <a:extLst>
                <a:ext uri="{FF2B5EF4-FFF2-40B4-BE49-F238E27FC236}">
                  <a16:creationId xmlns:a16="http://schemas.microsoft.com/office/drawing/2014/main" id="{3EC7C6C1-70A6-0C30-23FB-4307D78BA1FF}"/>
                </a:ext>
              </a:extLst>
            </p:cNvPr>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4" name="Google Shape;74;p3">
              <a:extLst>
                <a:ext uri="{FF2B5EF4-FFF2-40B4-BE49-F238E27FC236}">
                  <a16:creationId xmlns:a16="http://schemas.microsoft.com/office/drawing/2014/main" id="{DE9B643A-7301-EE77-CEE7-584339F13896}"/>
                </a:ext>
              </a:extLst>
            </p:cNvPr>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5" name="Google Shape;75;p3">
              <a:extLst>
                <a:ext uri="{FF2B5EF4-FFF2-40B4-BE49-F238E27FC236}">
                  <a16:creationId xmlns:a16="http://schemas.microsoft.com/office/drawing/2014/main" id="{18AB1A7E-BC23-5B73-5357-9ECF9A604776}"/>
                </a:ext>
              </a:extLst>
            </p:cNvPr>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6" name="Google Shape;76;p3">
              <a:extLst>
                <a:ext uri="{FF2B5EF4-FFF2-40B4-BE49-F238E27FC236}">
                  <a16:creationId xmlns:a16="http://schemas.microsoft.com/office/drawing/2014/main" id="{51FB4D51-43EB-4229-6CCC-77BE08258365}"/>
                </a:ext>
              </a:extLst>
            </p:cNvPr>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19" tIns="45687" rIns="91419" bIns="45687" anchor="t" anchorCtr="0">
              <a:noAutofit/>
            </a:bodyPr>
            <a:lstStyle/>
            <a:p>
              <a:endParaRPr sz="1801" dirty="0">
                <a:solidFill>
                  <a:schemeClr val="dk1"/>
                </a:solidFill>
                <a:latin typeface="Calibri"/>
                <a:ea typeface="Calibri"/>
                <a:cs typeface="Calibri"/>
                <a:sym typeface="Calibri"/>
              </a:endParaRPr>
            </a:p>
          </p:txBody>
        </p:sp>
        <p:sp>
          <p:nvSpPr>
            <p:cNvPr id="37" name="Google Shape;77;p3">
              <a:extLst>
                <a:ext uri="{FF2B5EF4-FFF2-40B4-BE49-F238E27FC236}">
                  <a16:creationId xmlns:a16="http://schemas.microsoft.com/office/drawing/2014/main" id="{C419290B-11F5-0BE0-FA73-36A4BE13CC2B}"/>
                </a:ext>
              </a:extLst>
            </p:cNvPr>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8" name="Google Shape;78;p3">
              <a:extLst>
                <a:ext uri="{FF2B5EF4-FFF2-40B4-BE49-F238E27FC236}">
                  <a16:creationId xmlns:a16="http://schemas.microsoft.com/office/drawing/2014/main" id="{1AFD3642-4054-F159-8693-D1B81A8DBFEA}"/>
                </a:ext>
              </a:extLst>
            </p:cNvPr>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grpSp>
      <p:sp>
        <p:nvSpPr>
          <p:cNvPr id="40" name="Rectangle 39">
            <a:extLst>
              <a:ext uri="{FF2B5EF4-FFF2-40B4-BE49-F238E27FC236}">
                <a16:creationId xmlns:a16="http://schemas.microsoft.com/office/drawing/2014/main" id="{BE9109AF-2EF8-91A1-BBEB-297BC109B284}"/>
              </a:ext>
            </a:extLst>
          </p:cNvPr>
          <p:cNvSpPr/>
          <p:nvPr userDrawn="1"/>
        </p:nvSpPr>
        <p:spPr>
          <a:xfrm>
            <a:off x="2797629" y="3777343"/>
            <a:ext cx="6313714" cy="308065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T"/>
          </a:p>
        </p:txBody>
      </p:sp>
    </p:spTree>
    <p:extLst>
      <p:ext uri="{BB962C8B-B14F-4D97-AF65-F5344CB8AC3E}">
        <p14:creationId xmlns:p14="http://schemas.microsoft.com/office/powerpoint/2010/main" val="1414615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g1b657902c20_0_439"/>
          <p:cNvSpPr txBox="1">
            <a:spLocks noGrp="1"/>
          </p:cNvSpPr>
          <p:nvPr>
            <p:ph type="title"/>
          </p:nvPr>
        </p:nvSpPr>
        <p:spPr>
          <a:xfrm>
            <a:off x="415600" y="593368"/>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1b657902c20_0_4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9pPr>
          </a:lstStyle>
          <a:p>
            <a:fld id="{3DE1F4B3-B032-0048-B8D2-C132B15F55A2}" type="slidenum">
              <a:rPr lang="en-PT" smtClean="0"/>
              <a:t>‹#›</a:t>
            </a:fld>
            <a:endParaRPr lang="en-PT"/>
          </a:p>
        </p:txBody>
      </p:sp>
      <p:pic>
        <p:nvPicPr>
          <p:cNvPr id="2" name="Google Shape;17;g1b657902c20_0_464">
            <a:extLst>
              <a:ext uri="{FF2B5EF4-FFF2-40B4-BE49-F238E27FC236}">
                <a16:creationId xmlns:a16="http://schemas.microsoft.com/office/drawing/2014/main" id="{0BED1AF9-6469-0DE7-93C1-C468898E300F}"/>
              </a:ext>
            </a:extLst>
          </p:cNvPr>
          <p:cNvPicPr preferRelativeResize="0"/>
          <p:nvPr/>
        </p:nvPicPr>
        <p:blipFill rotWithShape="1">
          <a:blip r:embed="rId2">
            <a:alphaModFix amt="11000"/>
          </a:blip>
          <a:srcRect t="34696" r="9329"/>
          <a:stretch/>
        </p:blipFill>
        <p:spPr>
          <a:xfrm>
            <a:off x="6494738" y="-714400"/>
            <a:ext cx="6251285" cy="4681254"/>
          </a:xfrm>
          <a:prstGeom prst="rect">
            <a:avLst/>
          </a:prstGeom>
          <a:noFill/>
          <a:ln>
            <a:noFill/>
          </a:ln>
        </p:spPr>
      </p:pic>
      <p:pic>
        <p:nvPicPr>
          <p:cNvPr id="3" name="Google Shape;18;g1b657902c20_0_464">
            <a:extLst>
              <a:ext uri="{FF2B5EF4-FFF2-40B4-BE49-F238E27FC236}">
                <a16:creationId xmlns:a16="http://schemas.microsoft.com/office/drawing/2014/main" id="{1ABFED66-755F-7F19-0BD0-74040DDAD314}"/>
              </a:ext>
            </a:extLst>
          </p:cNvPr>
          <p:cNvPicPr preferRelativeResize="0"/>
          <p:nvPr/>
        </p:nvPicPr>
        <p:blipFill rotWithShape="1">
          <a:blip r:embed="rId3">
            <a:alphaModFix amt="14000"/>
          </a:blip>
          <a:srcRect b="46178"/>
          <a:stretch/>
        </p:blipFill>
        <p:spPr>
          <a:xfrm>
            <a:off x="3729853" y="3875458"/>
            <a:ext cx="5340558" cy="2982543"/>
          </a:xfrm>
          <a:prstGeom prst="rect">
            <a:avLst/>
          </a:prstGeom>
          <a:noFill/>
          <a:ln>
            <a:noFill/>
          </a:ln>
        </p:spPr>
      </p:pic>
    </p:spTree>
    <p:extLst>
      <p:ext uri="{BB962C8B-B14F-4D97-AF65-F5344CB8AC3E}">
        <p14:creationId xmlns:p14="http://schemas.microsoft.com/office/powerpoint/2010/main" val="224627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g1b657902c20_0_442"/>
          <p:cNvSpPr txBox="1">
            <a:spLocks noGrp="1"/>
          </p:cNvSpPr>
          <p:nvPr>
            <p:ph type="title"/>
          </p:nvPr>
        </p:nvSpPr>
        <p:spPr>
          <a:xfrm>
            <a:off x="415600" y="740802"/>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1b657902c20_0_442"/>
          <p:cNvSpPr txBox="1">
            <a:spLocks noGrp="1"/>
          </p:cNvSpPr>
          <p:nvPr>
            <p:ph type="body" idx="1"/>
          </p:nvPr>
        </p:nvSpPr>
        <p:spPr>
          <a:xfrm>
            <a:off x="415600" y="1852801"/>
            <a:ext cx="3744000" cy="4239300"/>
          </a:xfrm>
          <a:prstGeom prst="rect">
            <a:avLst/>
          </a:prstGeom>
          <a:noFill/>
          <a:ln>
            <a:noFill/>
          </a:ln>
        </p:spPr>
        <p:txBody>
          <a:bodyPr spcFirstLastPara="1" wrap="square" lIns="121900" tIns="121900" rIns="121900" bIns="121900" anchor="t" anchorCtr="0">
            <a:normAutofit/>
          </a:bodyPr>
          <a:lstStyle>
            <a:lvl1pPr marL="812759" lvl="0" indent="-586993" algn="l">
              <a:lnSpc>
                <a:spcPct val="115000"/>
              </a:lnSpc>
              <a:spcBef>
                <a:spcPts val="0"/>
              </a:spcBef>
              <a:spcAft>
                <a:spcPts val="0"/>
              </a:spcAft>
              <a:buSzPts val="1600"/>
              <a:buChar char="●"/>
              <a:defRPr sz="1600"/>
            </a:lvl1pPr>
            <a:lvl2pPr marL="1625518" lvl="1" indent="-586993" algn="l">
              <a:lnSpc>
                <a:spcPct val="115000"/>
              </a:lnSpc>
              <a:spcBef>
                <a:spcPts val="0"/>
              </a:spcBef>
              <a:spcAft>
                <a:spcPts val="0"/>
              </a:spcAft>
              <a:buSzPts val="1600"/>
              <a:buChar char="○"/>
              <a:defRPr sz="1600"/>
            </a:lvl2pPr>
            <a:lvl3pPr marL="2438276" lvl="2" indent="-586993" algn="l">
              <a:lnSpc>
                <a:spcPct val="115000"/>
              </a:lnSpc>
              <a:spcBef>
                <a:spcPts val="0"/>
              </a:spcBef>
              <a:spcAft>
                <a:spcPts val="0"/>
              </a:spcAft>
              <a:buSzPts val="1600"/>
              <a:buChar char="■"/>
              <a:defRPr sz="1600"/>
            </a:lvl3pPr>
            <a:lvl4pPr marL="3251036" lvl="3" indent="-586993" algn="l">
              <a:lnSpc>
                <a:spcPct val="115000"/>
              </a:lnSpc>
              <a:spcBef>
                <a:spcPts val="0"/>
              </a:spcBef>
              <a:spcAft>
                <a:spcPts val="0"/>
              </a:spcAft>
              <a:buSzPts val="1600"/>
              <a:buChar char="●"/>
              <a:defRPr sz="1600"/>
            </a:lvl4pPr>
            <a:lvl5pPr marL="4063795" lvl="4" indent="-586993" algn="l">
              <a:lnSpc>
                <a:spcPct val="115000"/>
              </a:lnSpc>
              <a:spcBef>
                <a:spcPts val="0"/>
              </a:spcBef>
              <a:spcAft>
                <a:spcPts val="0"/>
              </a:spcAft>
              <a:buSzPts val="1600"/>
              <a:buChar char="○"/>
              <a:defRPr sz="1600"/>
            </a:lvl5pPr>
            <a:lvl6pPr marL="4876554" lvl="5" indent="-586993" algn="l">
              <a:lnSpc>
                <a:spcPct val="115000"/>
              </a:lnSpc>
              <a:spcBef>
                <a:spcPts val="0"/>
              </a:spcBef>
              <a:spcAft>
                <a:spcPts val="0"/>
              </a:spcAft>
              <a:buSzPts val="1600"/>
              <a:buChar char="■"/>
              <a:defRPr sz="1600"/>
            </a:lvl6pPr>
            <a:lvl7pPr marL="5689312" lvl="6" indent="-586993" algn="l">
              <a:lnSpc>
                <a:spcPct val="115000"/>
              </a:lnSpc>
              <a:spcBef>
                <a:spcPts val="0"/>
              </a:spcBef>
              <a:spcAft>
                <a:spcPts val="0"/>
              </a:spcAft>
              <a:buSzPts val="1600"/>
              <a:buChar char="●"/>
              <a:defRPr sz="1600"/>
            </a:lvl7pPr>
            <a:lvl8pPr marL="6502071" lvl="7" indent="-586993" algn="l">
              <a:lnSpc>
                <a:spcPct val="115000"/>
              </a:lnSpc>
              <a:spcBef>
                <a:spcPts val="0"/>
              </a:spcBef>
              <a:spcAft>
                <a:spcPts val="0"/>
              </a:spcAft>
              <a:buSzPts val="1600"/>
              <a:buChar char="○"/>
              <a:defRPr sz="1600"/>
            </a:lvl8pPr>
            <a:lvl9pPr marL="7314830" lvl="8" indent="-586993" algn="l">
              <a:lnSpc>
                <a:spcPct val="115000"/>
              </a:lnSpc>
              <a:spcBef>
                <a:spcPts val="0"/>
              </a:spcBef>
              <a:spcAft>
                <a:spcPts val="0"/>
              </a:spcAft>
              <a:buSzPts val="1600"/>
              <a:buChar char="■"/>
              <a:defRPr sz="1600"/>
            </a:lvl9pPr>
          </a:lstStyle>
          <a:p>
            <a:endParaRPr/>
          </a:p>
        </p:txBody>
      </p:sp>
      <p:sp>
        <p:nvSpPr>
          <p:cNvPr id="41" name="Google Shape;41;g1b657902c20_0_44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9pPr>
          </a:lstStyle>
          <a:p>
            <a:fld id="{3DE1F4B3-B032-0048-B8D2-C132B15F55A2}" type="slidenum">
              <a:rPr lang="en-PT" smtClean="0"/>
              <a:t>‹#›</a:t>
            </a:fld>
            <a:endParaRPr lang="en-PT"/>
          </a:p>
        </p:txBody>
      </p:sp>
    </p:spTree>
    <p:extLst>
      <p:ext uri="{BB962C8B-B14F-4D97-AF65-F5344CB8AC3E}">
        <p14:creationId xmlns:p14="http://schemas.microsoft.com/office/powerpoint/2010/main" val="2113758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g1b657902c20_0_446"/>
          <p:cNvSpPr txBox="1">
            <a:spLocks noGrp="1"/>
          </p:cNvSpPr>
          <p:nvPr>
            <p:ph type="title"/>
          </p:nvPr>
        </p:nvSpPr>
        <p:spPr>
          <a:xfrm>
            <a:off x="653668" y="600201"/>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1b657902c20_0_44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9pPr>
          </a:lstStyle>
          <a:p>
            <a:fld id="{3DE1F4B3-B032-0048-B8D2-C132B15F55A2}" type="slidenum">
              <a:rPr lang="en-PT" smtClean="0"/>
              <a:t>‹#›</a:t>
            </a:fld>
            <a:endParaRPr lang="en-PT"/>
          </a:p>
        </p:txBody>
      </p:sp>
    </p:spTree>
    <p:extLst>
      <p:ext uri="{BB962C8B-B14F-4D97-AF65-F5344CB8AC3E}">
        <p14:creationId xmlns:p14="http://schemas.microsoft.com/office/powerpoint/2010/main" val="2404585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g1b657902c20_0_449"/>
          <p:cNvSpPr/>
          <p:nvPr/>
        </p:nvSpPr>
        <p:spPr>
          <a:xfrm>
            <a:off x="6096000" y="-167"/>
            <a:ext cx="6096000" cy="6858000"/>
          </a:xfrm>
          <a:prstGeom prst="rect">
            <a:avLst/>
          </a:prstGeom>
          <a:solidFill>
            <a:schemeClr val="lt2"/>
          </a:solidFill>
          <a:ln>
            <a:noFill/>
          </a:ln>
        </p:spPr>
        <p:txBody>
          <a:bodyPr spcFirstLastPara="1" wrap="square" lIns="121863" tIns="121863" rIns="121863" bIns="121863"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1" b="0" i="0" u="none" strike="noStrike" cap="none">
              <a:solidFill>
                <a:srgbClr val="000000"/>
              </a:solidFill>
              <a:latin typeface="Arial"/>
              <a:ea typeface="Arial"/>
              <a:cs typeface="Arial"/>
              <a:sym typeface="Arial"/>
            </a:endParaRPr>
          </a:p>
        </p:txBody>
      </p:sp>
      <p:sp>
        <p:nvSpPr>
          <p:cNvPr id="47" name="Google Shape;47;g1b657902c20_0_449"/>
          <p:cNvSpPr txBox="1">
            <a:spLocks noGrp="1"/>
          </p:cNvSpPr>
          <p:nvPr>
            <p:ph type="title"/>
          </p:nvPr>
        </p:nvSpPr>
        <p:spPr>
          <a:xfrm>
            <a:off x="354000" y="1644233"/>
            <a:ext cx="5393699"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b657902c20_0_449"/>
          <p:cNvSpPr txBox="1">
            <a:spLocks noGrp="1"/>
          </p:cNvSpPr>
          <p:nvPr>
            <p:ph type="subTitle" idx="1"/>
          </p:nvPr>
        </p:nvSpPr>
        <p:spPr>
          <a:xfrm>
            <a:off x="354000" y="3737434"/>
            <a:ext cx="5393699"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b657902c20_0_449"/>
          <p:cNvSpPr txBox="1">
            <a:spLocks noGrp="1"/>
          </p:cNvSpPr>
          <p:nvPr>
            <p:ph type="body" idx="2"/>
          </p:nvPr>
        </p:nvSpPr>
        <p:spPr>
          <a:xfrm>
            <a:off x="6586000" y="965435"/>
            <a:ext cx="5115900" cy="4926900"/>
          </a:xfrm>
          <a:prstGeom prst="rect">
            <a:avLst/>
          </a:prstGeom>
          <a:noFill/>
          <a:ln>
            <a:noFill/>
          </a:ln>
        </p:spPr>
        <p:txBody>
          <a:bodyPr spcFirstLastPara="1" wrap="square" lIns="121900" tIns="121900" rIns="121900" bIns="121900" anchor="ctr" anchorCtr="0">
            <a:normAutofit/>
          </a:bodyPr>
          <a:lstStyle>
            <a:lvl1pPr marL="812759" lvl="0" indent="-677299" algn="l">
              <a:lnSpc>
                <a:spcPct val="115000"/>
              </a:lnSpc>
              <a:spcBef>
                <a:spcPts val="0"/>
              </a:spcBef>
              <a:spcAft>
                <a:spcPts val="0"/>
              </a:spcAft>
              <a:buSzPts val="2400"/>
              <a:buChar char="●"/>
              <a:defRPr/>
            </a:lvl1pPr>
            <a:lvl2pPr marL="1625518" lvl="1" indent="-620857" algn="l">
              <a:lnSpc>
                <a:spcPct val="115000"/>
              </a:lnSpc>
              <a:spcBef>
                <a:spcPts val="0"/>
              </a:spcBef>
              <a:spcAft>
                <a:spcPts val="0"/>
              </a:spcAft>
              <a:buSzPts val="1900"/>
              <a:buChar char="○"/>
              <a:defRPr/>
            </a:lvl2pPr>
            <a:lvl3pPr marL="2438276" lvl="2" indent="-620857" algn="l">
              <a:lnSpc>
                <a:spcPct val="115000"/>
              </a:lnSpc>
              <a:spcBef>
                <a:spcPts val="0"/>
              </a:spcBef>
              <a:spcAft>
                <a:spcPts val="0"/>
              </a:spcAft>
              <a:buSzPts val="1900"/>
              <a:buChar char="■"/>
              <a:defRPr/>
            </a:lvl3pPr>
            <a:lvl4pPr marL="3251036" lvl="3" indent="-620857" algn="l">
              <a:lnSpc>
                <a:spcPct val="115000"/>
              </a:lnSpc>
              <a:spcBef>
                <a:spcPts val="0"/>
              </a:spcBef>
              <a:spcAft>
                <a:spcPts val="0"/>
              </a:spcAft>
              <a:buSzPts val="1900"/>
              <a:buChar char="●"/>
              <a:defRPr/>
            </a:lvl4pPr>
            <a:lvl5pPr marL="4063795" lvl="4" indent="-620857" algn="l">
              <a:lnSpc>
                <a:spcPct val="115000"/>
              </a:lnSpc>
              <a:spcBef>
                <a:spcPts val="0"/>
              </a:spcBef>
              <a:spcAft>
                <a:spcPts val="0"/>
              </a:spcAft>
              <a:buSzPts val="1900"/>
              <a:buChar char="○"/>
              <a:defRPr/>
            </a:lvl5pPr>
            <a:lvl6pPr marL="4876554" lvl="5" indent="-620857" algn="l">
              <a:lnSpc>
                <a:spcPct val="115000"/>
              </a:lnSpc>
              <a:spcBef>
                <a:spcPts val="0"/>
              </a:spcBef>
              <a:spcAft>
                <a:spcPts val="0"/>
              </a:spcAft>
              <a:buSzPts val="1900"/>
              <a:buChar char="■"/>
              <a:defRPr/>
            </a:lvl6pPr>
            <a:lvl7pPr marL="5689312" lvl="6" indent="-620857" algn="l">
              <a:lnSpc>
                <a:spcPct val="115000"/>
              </a:lnSpc>
              <a:spcBef>
                <a:spcPts val="0"/>
              </a:spcBef>
              <a:spcAft>
                <a:spcPts val="0"/>
              </a:spcAft>
              <a:buSzPts val="1900"/>
              <a:buChar char="●"/>
              <a:defRPr/>
            </a:lvl7pPr>
            <a:lvl8pPr marL="6502071" lvl="7" indent="-620857" algn="l">
              <a:lnSpc>
                <a:spcPct val="115000"/>
              </a:lnSpc>
              <a:spcBef>
                <a:spcPts val="0"/>
              </a:spcBef>
              <a:spcAft>
                <a:spcPts val="0"/>
              </a:spcAft>
              <a:buSzPts val="1900"/>
              <a:buChar char="○"/>
              <a:defRPr/>
            </a:lvl8pPr>
            <a:lvl9pPr marL="7314830" lvl="8" indent="-620857" algn="l">
              <a:lnSpc>
                <a:spcPct val="115000"/>
              </a:lnSpc>
              <a:spcBef>
                <a:spcPts val="0"/>
              </a:spcBef>
              <a:spcAft>
                <a:spcPts val="0"/>
              </a:spcAft>
              <a:buSzPts val="1900"/>
              <a:buChar char="■"/>
              <a:defRPr/>
            </a:lvl9pPr>
          </a:lstStyle>
          <a:p>
            <a:endParaRPr/>
          </a:p>
        </p:txBody>
      </p:sp>
      <p:sp>
        <p:nvSpPr>
          <p:cNvPr id="50" name="Google Shape;50;g1b657902c20_0_44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9pPr>
          </a:lstStyle>
          <a:p>
            <a:fld id="{00000000-1234-1234-1234-123412341234}" type="slidenum">
              <a:rPr lang="cy" smtClean="0"/>
              <a:pPr/>
              <a:t>‹#›</a:t>
            </a:fld>
            <a:endParaRPr lang="cy"/>
          </a:p>
        </p:txBody>
      </p:sp>
    </p:spTree>
    <p:extLst>
      <p:ext uri="{BB962C8B-B14F-4D97-AF65-F5344CB8AC3E}">
        <p14:creationId xmlns:p14="http://schemas.microsoft.com/office/powerpoint/2010/main" val="1983565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
        <p:cNvGrpSpPr/>
        <p:nvPr/>
      </p:nvGrpSpPr>
      <p:grpSpPr>
        <a:xfrm>
          <a:off x="0" y="0"/>
          <a:ext cx="0" cy="0"/>
          <a:chOff x="0" y="0"/>
          <a:chExt cx="0" cy="0"/>
        </a:xfrm>
      </p:grpSpPr>
      <p:sp>
        <p:nvSpPr>
          <p:cNvPr id="52" name="Google Shape;52;g1b657902c20_0_455"/>
          <p:cNvSpPr txBox="1">
            <a:spLocks noGrp="1"/>
          </p:cNvSpPr>
          <p:nvPr>
            <p:ph type="body" idx="1"/>
          </p:nvPr>
        </p:nvSpPr>
        <p:spPr>
          <a:xfrm>
            <a:off x="415600" y="5640768"/>
            <a:ext cx="7998301" cy="806700"/>
          </a:xfrm>
          <a:prstGeom prst="rect">
            <a:avLst/>
          </a:prstGeom>
          <a:noFill/>
          <a:ln>
            <a:noFill/>
          </a:ln>
        </p:spPr>
        <p:txBody>
          <a:bodyPr spcFirstLastPara="1" wrap="square" lIns="121900" tIns="121900" rIns="121900" bIns="121900" anchor="ctr" anchorCtr="0">
            <a:normAutofit/>
          </a:bodyPr>
          <a:lstStyle>
            <a:lvl1pPr marL="812759" lvl="0" indent="-406379" algn="l">
              <a:lnSpc>
                <a:spcPct val="100000"/>
              </a:lnSpc>
              <a:spcBef>
                <a:spcPts val="0"/>
              </a:spcBef>
              <a:spcAft>
                <a:spcPts val="0"/>
              </a:spcAft>
              <a:buSzPts val="2400"/>
              <a:buNone/>
              <a:defRPr/>
            </a:lvl1pPr>
          </a:lstStyle>
          <a:p>
            <a:endParaRPr/>
          </a:p>
        </p:txBody>
      </p:sp>
      <p:sp>
        <p:nvSpPr>
          <p:cNvPr id="53" name="Google Shape;53;g1b657902c20_0_45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9pPr>
          </a:lstStyle>
          <a:p>
            <a:fld id="{3DE1F4B3-B032-0048-B8D2-C132B15F55A2}" type="slidenum">
              <a:rPr lang="en-PT" smtClean="0"/>
              <a:t>‹#›</a:t>
            </a:fld>
            <a:endParaRPr lang="en-PT"/>
          </a:p>
        </p:txBody>
      </p:sp>
    </p:spTree>
    <p:extLst>
      <p:ext uri="{BB962C8B-B14F-4D97-AF65-F5344CB8AC3E}">
        <p14:creationId xmlns:p14="http://schemas.microsoft.com/office/powerpoint/2010/main" val="185747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sp>
        <p:nvSpPr>
          <p:cNvPr id="55" name="Google Shape;55;g1b657902c20_0_458"/>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5999"/>
            </a:lvl1pPr>
            <a:lvl2pPr lvl="1" algn="ctr">
              <a:lnSpc>
                <a:spcPct val="100000"/>
              </a:lnSpc>
              <a:spcBef>
                <a:spcPts val="0"/>
              </a:spcBef>
              <a:spcAft>
                <a:spcPts val="0"/>
              </a:spcAft>
              <a:buSzPts val="16000"/>
              <a:buNone/>
              <a:defRPr sz="15999"/>
            </a:lvl2pPr>
            <a:lvl3pPr lvl="2" algn="ctr">
              <a:lnSpc>
                <a:spcPct val="100000"/>
              </a:lnSpc>
              <a:spcBef>
                <a:spcPts val="0"/>
              </a:spcBef>
              <a:spcAft>
                <a:spcPts val="0"/>
              </a:spcAft>
              <a:buSzPts val="16000"/>
              <a:buNone/>
              <a:defRPr sz="15999"/>
            </a:lvl3pPr>
            <a:lvl4pPr lvl="3" algn="ctr">
              <a:lnSpc>
                <a:spcPct val="100000"/>
              </a:lnSpc>
              <a:spcBef>
                <a:spcPts val="0"/>
              </a:spcBef>
              <a:spcAft>
                <a:spcPts val="0"/>
              </a:spcAft>
              <a:buSzPts val="16000"/>
              <a:buNone/>
              <a:defRPr sz="15999"/>
            </a:lvl4pPr>
            <a:lvl5pPr lvl="4" algn="ctr">
              <a:lnSpc>
                <a:spcPct val="100000"/>
              </a:lnSpc>
              <a:spcBef>
                <a:spcPts val="0"/>
              </a:spcBef>
              <a:spcAft>
                <a:spcPts val="0"/>
              </a:spcAft>
              <a:buSzPts val="16000"/>
              <a:buNone/>
              <a:defRPr sz="15999"/>
            </a:lvl5pPr>
            <a:lvl6pPr lvl="5" algn="ctr">
              <a:lnSpc>
                <a:spcPct val="100000"/>
              </a:lnSpc>
              <a:spcBef>
                <a:spcPts val="0"/>
              </a:spcBef>
              <a:spcAft>
                <a:spcPts val="0"/>
              </a:spcAft>
              <a:buSzPts val="16000"/>
              <a:buNone/>
              <a:defRPr sz="15999"/>
            </a:lvl6pPr>
            <a:lvl7pPr lvl="6" algn="ctr">
              <a:lnSpc>
                <a:spcPct val="100000"/>
              </a:lnSpc>
              <a:spcBef>
                <a:spcPts val="0"/>
              </a:spcBef>
              <a:spcAft>
                <a:spcPts val="0"/>
              </a:spcAft>
              <a:buSzPts val="16000"/>
              <a:buNone/>
              <a:defRPr sz="15999"/>
            </a:lvl7pPr>
            <a:lvl8pPr lvl="7" algn="ctr">
              <a:lnSpc>
                <a:spcPct val="100000"/>
              </a:lnSpc>
              <a:spcBef>
                <a:spcPts val="0"/>
              </a:spcBef>
              <a:spcAft>
                <a:spcPts val="0"/>
              </a:spcAft>
              <a:buSzPts val="16000"/>
              <a:buNone/>
              <a:defRPr sz="15999"/>
            </a:lvl8pPr>
            <a:lvl9pPr lvl="8" algn="ctr">
              <a:lnSpc>
                <a:spcPct val="100000"/>
              </a:lnSpc>
              <a:spcBef>
                <a:spcPts val="0"/>
              </a:spcBef>
              <a:spcAft>
                <a:spcPts val="0"/>
              </a:spcAft>
              <a:buSzPts val="16000"/>
              <a:buNone/>
              <a:defRPr sz="15999"/>
            </a:lvl9pPr>
          </a:lstStyle>
          <a:p>
            <a:r>
              <a:t>xx%</a:t>
            </a:r>
          </a:p>
        </p:txBody>
      </p:sp>
      <p:sp>
        <p:nvSpPr>
          <p:cNvPr id="56" name="Google Shape;56;g1b657902c20_0_458"/>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812759" lvl="0" indent="-677299" algn="ctr">
              <a:lnSpc>
                <a:spcPct val="115000"/>
              </a:lnSpc>
              <a:spcBef>
                <a:spcPts val="0"/>
              </a:spcBef>
              <a:spcAft>
                <a:spcPts val="0"/>
              </a:spcAft>
              <a:buSzPts val="2400"/>
              <a:buChar char="●"/>
              <a:defRPr/>
            </a:lvl1pPr>
            <a:lvl2pPr marL="1625518" lvl="1" indent="-620857" algn="ctr">
              <a:lnSpc>
                <a:spcPct val="115000"/>
              </a:lnSpc>
              <a:spcBef>
                <a:spcPts val="0"/>
              </a:spcBef>
              <a:spcAft>
                <a:spcPts val="0"/>
              </a:spcAft>
              <a:buSzPts val="1900"/>
              <a:buChar char="○"/>
              <a:defRPr/>
            </a:lvl2pPr>
            <a:lvl3pPr marL="2438276" lvl="2" indent="-620857" algn="ctr">
              <a:lnSpc>
                <a:spcPct val="115000"/>
              </a:lnSpc>
              <a:spcBef>
                <a:spcPts val="0"/>
              </a:spcBef>
              <a:spcAft>
                <a:spcPts val="0"/>
              </a:spcAft>
              <a:buSzPts val="1900"/>
              <a:buChar char="■"/>
              <a:defRPr/>
            </a:lvl3pPr>
            <a:lvl4pPr marL="3251036" lvl="3" indent="-620857" algn="ctr">
              <a:lnSpc>
                <a:spcPct val="115000"/>
              </a:lnSpc>
              <a:spcBef>
                <a:spcPts val="0"/>
              </a:spcBef>
              <a:spcAft>
                <a:spcPts val="0"/>
              </a:spcAft>
              <a:buSzPts val="1900"/>
              <a:buChar char="●"/>
              <a:defRPr/>
            </a:lvl4pPr>
            <a:lvl5pPr marL="4063795" lvl="4" indent="-620857" algn="ctr">
              <a:lnSpc>
                <a:spcPct val="115000"/>
              </a:lnSpc>
              <a:spcBef>
                <a:spcPts val="0"/>
              </a:spcBef>
              <a:spcAft>
                <a:spcPts val="0"/>
              </a:spcAft>
              <a:buSzPts val="1900"/>
              <a:buChar char="○"/>
              <a:defRPr/>
            </a:lvl5pPr>
            <a:lvl6pPr marL="4876554" lvl="5" indent="-620857" algn="ctr">
              <a:lnSpc>
                <a:spcPct val="115000"/>
              </a:lnSpc>
              <a:spcBef>
                <a:spcPts val="0"/>
              </a:spcBef>
              <a:spcAft>
                <a:spcPts val="0"/>
              </a:spcAft>
              <a:buSzPts val="1900"/>
              <a:buChar char="■"/>
              <a:defRPr/>
            </a:lvl6pPr>
            <a:lvl7pPr marL="5689312" lvl="6" indent="-620857" algn="ctr">
              <a:lnSpc>
                <a:spcPct val="115000"/>
              </a:lnSpc>
              <a:spcBef>
                <a:spcPts val="0"/>
              </a:spcBef>
              <a:spcAft>
                <a:spcPts val="0"/>
              </a:spcAft>
              <a:buSzPts val="1900"/>
              <a:buChar char="●"/>
              <a:defRPr/>
            </a:lvl7pPr>
            <a:lvl8pPr marL="6502071" lvl="7" indent="-620857" algn="ctr">
              <a:lnSpc>
                <a:spcPct val="115000"/>
              </a:lnSpc>
              <a:spcBef>
                <a:spcPts val="0"/>
              </a:spcBef>
              <a:spcAft>
                <a:spcPts val="0"/>
              </a:spcAft>
              <a:buSzPts val="1900"/>
              <a:buChar char="○"/>
              <a:defRPr/>
            </a:lvl8pPr>
            <a:lvl9pPr marL="7314830" lvl="8" indent="-620857" algn="ctr">
              <a:lnSpc>
                <a:spcPct val="115000"/>
              </a:lnSpc>
              <a:spcBef>
                <a:spcPts val="0"/>
              </a:spcBef>
              <a:spcAft>
                <a:spcPts val="0"/>
              </a:spcAft>
              <a:buSzPts val="1900"/>
              <a:buChar char="■"/>
              <a:defRPr/>
            </a:lvl9pPr>
          </a:lstStyle>
          <a:p>
            <a:endParaRPr/>
          </a:p>
        </p:txBody>
      </p:sp>
      <p:sp>
        <p:nvSpPr>
          <p:cNvPr id="57" name="Google Shape;57;g1b657902c20_0_4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9pPr>
          </a:lstStyle>
          <a:p>
            <a:fld id="{3DE1F4B3-B032-0048-B8D2-C132B15F55A2}" type="slidenum">
              <a:rPr lang="en-PT" smtClean="0"/>
              <a:t>‹#›</a:t>
            </a:fld>
            <a:endParaRPr lang="en-PT"/>
          </a:p>
        </p:txBody>
      </p:sp>
    </p:spTree>
    <p:extLst>
      <p:ext uri="{BB962C8B-B14F-4D97-AF65-F5344CB8AC3E}">
        <p14:creationId xmlns:p14="http://schemas.microsoft.com/office/powerpoint/2010/main" val="316432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97122122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143E-778B-6578-8860-5269C21C21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PT"/>
          </a:p>
        </p:txBody>
      </p:sp>
      <p:sp>
        <p:nvSpPr>
          <p:cNvPr id="3" name="Text Placeholder 2">
            <a:extLst>
              <a:ext uri="{FF2B5EF4-FFF2-40B4-BE49-F238E27FC236}">
                <a16:creationId xmlns:a16="http://schemas.microsoft.com/office/drawing/2014/main" id="{DC0604C9-F87B-0137-9F55-BC360B36DF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1ED5275-0B39-717B-C4B4-E4D3FCC18371}"/>
              </a:ext>
            </a:extLst>
          </p:cNvPr>
          <p:cNvSpPr>
            <a:spLocks noGrp="1"/>
          </p:cNvSpPr>
          <p:nvPr>
            <p:ph type="dt" sz="half" idx="10"/>
          </p:nvPr>
        </p:nvSpPr>
        <p:spPr/>
        <p:txBody>
          <a:bodyPr/>
          <a:lstStyle/>
          <a:p>
            <a:fld id="{B9B01AC4-FB2E-B443-A010-44B49F6DE8CA}" type="datetimeFigureOut">
              <a:rPr lang="en-PT" smtClean="0"/>
              <a:t>08/05/2023</a:t>
            </a:fld>
            <a:endParaRPr lang="en-PT"/>
          </a:p>
        </p:txBody>
      </p:sp>
      <p:sp>
        <p:nvSpPr>
          <p:cNvPr id="5" name="Footer Placeholder 4">
            <a:extLst>
              <a:ext uri="{FF2B5EF4-FFF2-40B4-BE49-F238E27FC236}">
                <a16:creationId xmlns:a16="http://schemas.microsoft.com/office/drawing/2014/main" id="{F279A3BA-204A-F90C-CCF9-F2573463A517}"/>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4161A6EE-6368-8FF8-B8D7-D60B75796903}"/>
              </a:ext>
            </a:extLst>
          </p:cNvPr>
          <p:cNvSpPr>
            <a:spLocks noGrp="1"/>
          </p:cNvSpPr>
          <p:nvPr>
            <p:ph type="sldNum" sz="quarter" idx="12"/>
          </p:nvPr>
        </p:nvSpPr>
        <p:spPr/>
        <p:txBody>
          <a:bodyPr/>
          <a:lstStyle/>
          <a:p>
            <a:fld id="{3DE1F4B3-B032-0048-B8D2-C132B15F55A2}" type="slidenum">
              <a:rPr lang="en-PT" smtClean="0"/>
              <a:t>‹#›</a:t>
            </a:fld>
            <a:endParaRPr lang="en-PT"/>
          </a:p>
        </p:txBody>
      </p:sp>
    </p:spTree>
    <p:extLst>
      <p:ext uri="{BB962C8B-B14F-4D97-AF65-F5344CB8AC3E}">
        <p14:creationId xmlns:p14="http://schemas.microsoft.com/office/powerpoint/2010/main" val="298814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E346-F653-F6A9-4E78-0ADCB699CD3D}"/>
              </a:ext>
            </a:extLst>
          </p:cNvPr>
          <p:cNvSpPr>
            <a:spLocks noGrp="1"/>
          </p:cNvSpPr>
          <p:nvPr>
            <p:ph type="title"/>
          </p:nvPr>
        </p:nvSpPr>
        <p:spPr/>
        <p:txBody>
          <a:bodyPr/>
          <a:lstStyle/>
          <a:p>
            <a:r>
              <a:rPr lang="en-GB"/>
              <a:t>Click to edit Master title style</a:t>
            </a:r>
            <a:endParaRPr lang="en-PT"/>
          </a:p>
        </p:txBody>
      </p:sp>
      <p:sp>
        <p:nvSpPr>
          <p:cNvPr id="3" name="Content Placeholder 2">
            <a:extLst>
              <a:ext uri="{FF2B5EF4-FFF2-40B4-BE49-F238E27FC236}">
                <a16:creationId xmlns:a16="http://schemas.microsoft.com/office/drawing/2014/main" id="{B6D46FD3-C965-57EE-EFB4-0EBFA3584E1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Content Placeholder 3">
            <a:extLst>
              <a:ext uri="{FF2B5EF4-FFF2-40B4-BE49-F238E27FC236}">
                <a16:creationId xmlns:a16="http://schemas.microsoft.com/office/drawing/2014/main" id="{A0B55D14-1DDC-463C-7EEB-C9D3B916EFB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Date Placeholder 4">
            <a:extLst>
              <a:ext uri="{FF2B5EF4-FFF2-40B4-BE49-F238E27FC236}">
                <a16:creationId xmlns:a16="http://schemas.microsoft.com/office/drawing/2014/main" id="{068E5157-12DF-F35E-F3A2-880E13F490C9}"/>
              </a:ext>
            </a:extLst>
          </p:cNvPr>
          <p:cNvSpPr>
            <a:spLocks noGrp="1"/>
          </p:cNvSpPr>
          <p:nvPr>
            <p:ph type="dt" sz="half" idx="10"/>
          </p:nvPr>
        </p:nvSpPr>
        <p:spPr/>
        <p:txBody>
          <a:bodyPr/>
          <a:lstStyle/>
          <a:p>
            <a:fld id="{B9B01AC4-FB2E-B443-A010-44B49F6DE8CA}" type="datetimeFigureOut">
              <a:rPr lang="en-PT" smtClean="0"/>
              <a:t>08/05/2023</a:t>
            </a:fld>
            <a:endParaRPr lang="en-PT"/>
          </a:p>
        </p:txBody>
      </p:sp>
      <p:sp>
        <p:nvSpPr>
          <p:cNvPr id="6" name="Footer Placeholder 5">
            <a:extLst>
              <a:ext uri="{FF2B5EF4-FFF2-40B4-BE49-F238E27FC236}">
                <a16:creationId xmlns:a16="http://schemas.microsoft.com/office/drawing/2014/main" id="{2E8F432D-8847-79D7-7CFB-AB65DDFBC8F6}"/>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A0704DD5-8633-F5C1-C0F0-E42EB066897B}"/>
              </a:ext>
            </a:extLst>
          </p:cNvPr>
          <p:cNvSpPr>
            <a:spLocks noGrp="1"/>
          </p:cNvSpPr>
          <p:nvPr>
            <p:ph type="sldNum" sz="quarter" idx="12"/>
          </p:nvPr>
        </p:nvSpPr>
        <p:spPr/>
        <p:txBody>
          <a:bodyPr/>
          <a:lstStyle/>
          <a:p>
            <a:fld id="{3DE1F4B3-B032-0048-B8D2-C132B15F55A2}" type="slidenum">
              <a:rPr lang="en-PT" smtClean="0"/>
              <a:t>‹#›</a:t>
            </a:fld>
            <a:endParaRPr lang="en-PT"/>
          </a:p>
        </p:txBody>
      </p:sp>
    </p:spTree>
    <p:extLst>
      <p:ext uri="{BB962C8B-B14F-4D97-AF65-F5344CB8AC3E}">
        <p14:creationId xmlns:p14="http://schemas.microsoft.com/office/powerpoint/2010/main" val="168830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00BE-AD0B-BE00-2683-169FA4CF29F9}"/>
              </a:ext>
            </a:extLst>
          </p:cNvPr>
          <p:cNvSpPr>
            <a:spLocks noGrp="1"/>
          </p:cNvSpPr>
          <p:nvPr>
            <p:ph type="title"/>
          </p:nvPr>
        </p:nvSpPr>
        <p:spPr>
          <a:xfrm>
            <a:off x="839788" y="365125"/>
            <a:ext cx="10515600" cy="1325563"/>
          </a:xfrm>
        </p:spPr>
        <p:txBody>
          <a:bodyPr/>
          <a:lstStyle/>
          <a:p>
            <a:r>
              <a:rPr lang="en-GB"/>
              <a:t>Click to edit Master title style</a:t>
            </a:r>
            <a:endParaRPr lang="en-PT"/>
          </a:p>
        </p:txBody>
      </p:sp>
      <p:sp>
        <p:nvSpPr>
          <p:cNvPr id="3" name="Text Placeholder 2">
            <a:extLst>
              <a:ext uri="{FF2B5EF4-FFF2-40B4-BE49-F238E27FC236}">
                <a16:creationId xmlns:a16="http://schemas.microsoft.com/office/drawing/2014/main" id="{EFACD829-0452-78FF-BEBD-B118A1634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AAF59C4-A0BB-507A-A084-88688525659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Text Placeholder 4">
            <a:extLst>
              <a:ext uri="{FF2B5EF4-FFF2-40B4-BE49-F238E27FC236}">
                <a16:creationId xmlns:a16="http://schemas.microsoft.com/office/drawing/2014/main" id="{D1CFDB8E-4C24-5FFF-531B-0F7FC7C2FB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A84E469-0A37-F446-1EBD-3C16580029E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7" name="Date Placeholder 6">
            <a:extLst>
              <a:ext uri="{FF2B5EF4-FFF2-40B4-BE49-F238E27FC236}">
                <a16:creationId xmlns:a16="http://schemas.microsoft.com/office/drawing/2014/main" id="{B8207673-BEC9-5321-49E2-E40FA5EE37B7}"/>
              </a:ext>
            </a:extLst>
          </p:cNvPr>
          <p:cNvSpPr>
            <a:spLocks noGrp="1"/>
          </p:cNvSpPr>
          <p:nvPr>
            <p:ph type="dt" sz="half" idx="10"/>
          </p:nvPr>
        </p:nvSpPr>
        <p:spPr/>
        <p:txBody>
          <a:bodyPr/>
          <a:lstStyle/>
          <a:p>
            <a:fld id="{B9B01AC4-FB2E-B443-A010-44B49F6DE8CA}" type="datetimeFigureOut">
              <a:rPr lang="en-PT" smtClean="0"/>
              <a:t>08/05/2023</a:t>
            </a:fld>
            <a:endParaRPr lang="en-PT"/>
          </a:p>
        </p:txBody>
      </p:sp>
      <p:sp>
        <p:nvSpPr>
          <p:cNvPr id="8" name="Footer Placeholder 7">
            <a:extLst>
              <a:ext uri="{FF2B5EF4-FFF2-40B4-BE49-F238E27FC236}">
                <a16:creationId xmlns:a16="http://schemas.microsoft.com/office/drawing/2014/main" id="{35EB45E2-D2CB-01C8-01C1-517F348C710E}"/>
              </a:ext>
            </a:extLst>
          </p:cNvPr>
          <p:cNvSpPr>
            <a:spLocks noGrp="1"/>
          </p:cNvSpPr>
          <p:nvPr>
            <p:ph type="ftr" sz="quarter" idx="11"/>
          </p:nvPr>
        </p:nvSpPr>
        <p:spPr/>
        <p:txBody>
          <a:bodyPr/>
          <a:lstStyle/>
          <a:p>
            <a:endParaRPr lang="en-PT"/>
          </a:p>
        </p:txBody>
      </p:sp>
      <p:sp>
        <p:nvSpPr>
          <p:cNvPr id="9" name="Slide Number Placeholder 8">
            <a:extLst>
              <a:ext uri="{FF2B5EF4-FFF2-40B4-BE49-F238E27FC236}">
                <a16:creationId xmlns:a16="http://schemas.microsoft.com/office/drawing/2014/main" id="{3603C1BB-C8E1-A601-CF08-F5FFFDCB7514}"/>
              </a:ext>
            </a:extLst>
          </p:cNvPr>
          <p:cNvSpPr>
            <a:spLocks noGrp="1"/>
          </p:cNvSpPr>
          <p:nvPr>
            <p:ph type="sldNum" sz="quarter" idx="12"/>
          </p:nvPr>
        </p:nvSpPr>
        <p:spPr/>
        <p:txBody>
          <a:bodyPr/>
          <a:lstStyle/>
          <a:p>
            <a:fld id="{3DE1F4B3-B032-0048-B8D2-C132B15F55A2}" type="slidenum">
              <a:rPr lang="en-PT" smtClean="0"/>
              <a:t>‹#›</a:t>
            </a:fld>
            <a:endParaRPr lang="en-PT"/>
          </a:p>
        </p:txBody>
      </p:sp>
    </p:spTree>
    <p:extLst>
      <p:ext uri="{BB962C8B-B14F-4D97-AF65-F5344CB8AC3E}">
        <p14:creationId xmlns:p14="http://schemas.microsoft.com/office/powerpoint/2010/main" val="79721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4DB8-0480-F174-00AC-779B864507BA}"/>
              </a:ext>
            </a:extLst>
          </p:cNvPr>
          <p:cNvSpPr>
            <a:spLocks noGrp="1"/>
          </p:cNvSpPr>
          <p:nvPr>
            <p:ph type="title"/>
          </p:nvPr>
        </p:nvSpPr>
        <p:spPr/>
        <p:txBody>
          <a:bodyPr>
            <a:normAutofit/>
          </a:bodyPr>
          <a:lstStyle>
            <a:lvl1pPr>
              <a:defRPr sz="3050">
                <a:latin typeface="+mn-lt"/>
              </a:defRPr>
            </a:lvl1pPr>
          </a:lstStyle>
          <a:p>
            <a:r>
              <a:rPr lang="en-GB" dirty="0"/>
              <a:t>Click to edit Master title style</a:t>
            </a:r>
            <a:endParaRPr lang="en-PT" dirty="0"/>
          </a:p>
        </p:txBody>
      </p:sp>
      <p:sp>
        <p:nvSpPr>
          <p:cNvPr id="3" name="Date Placeholder 2">
            <a:extLst>
              <a:ext uri="{FF2B5EF4-FFF2-40B4-BE49-F238E27FC236}">
                <a16:creationId xmlns:a16="http://schemas.microsoft.com/office/drawing/2014/main" id="{98AC0835-F32D-F856-090E-DE1D312573BE}"/>
              </a:ext>
            </a:extLst>
          </p:cNvPr>
          <p:cNvSpPr>
            <a:spLocks noGrp="1"/>
          </p:cNvSpPr>
          <p:nvPr>
            <p:ph type="dt" sz="half" idx="10"/>
          </p:nvPr>
        </p:nvSpPr>
        <p:spPr/>
        <p:txBody>
          <a:bodyPr/>
          <a:lstStyle/>
          <a:p>
            <a:fld id="{B9B01AC4-FB2E-B443-A010-44B49F6DE8CA}" type="datetimeFigureOut">
              <a:rPr lang="en-PT" smtClean="0"/>
              <a:t>08/05/2023</a:t>
            </a:fld>
            <a:endParaRPr lang="en-PT"/>
          </a:p>
        </p:txBody>
      </p:sp>
      <p:sp>
        <p:nvSpPr>
          <p:cNvPr id="4" name="Footer Placeholder 3">
            <a:extLst>
              <a:ext uri="{FF2B5EF4-FFF2-40B4-BE49-F238E27FC236}">
                <a16:creationId xmlns:a16="http://schemas.microsoft.com/office/drawing/2014/main" id="{6CB6A707-0F5D-6917-9D66-A0A56A4527DC}"/>
              </a:ext>
            </a:extLst>
          </p:cNvPr>
          <p:cNvSpPr>
            <a:spLocks noGrp="1"/>
          </p:cNvSpPr>
          <p:nvPr>
            <p:ph type="ftr" sz="quarter" idx="11"/>
          </p:nvPr>
        </p:nvSpPr>
        <p:spPr/>
        <p:txBody>
          <a:bodyPr/>
          <a:lstStyle/>
          <a:p>
            <a:endParaRPr lang="en-PT"/>
          </a:p>
        </p:txBody>
      </p:sp>
      <p:sp>
        <p:nvSpPr>
          <p:cNvPr id="5" name="Slide Number Placeholder 4">
            <a:extLst>
              <a:ext uri="{FF2B5EF4-FFF2-40B4-BE49-F238E27FC236}">
                <a16:creationId xmlns:a16="http://schemas.microsoft.com/office/drawing/2014/main" id="{A047BE19-0C58-1891-3007-24F67AF70178}"/>
              </a:ext>
            </a:extLst>
          </p:cNvPr>
          <p:cNvSpPr>
            <a:spLocks noGrp="1"/>
          </p:cNvSpPr>
          <p:nvPr>
            <p:ph type="sldNum" sz="quarter" idx="12"/>
          </p:nvPr>
        </p:nvSpPr>
        <p:spPr/>
        <p:txBody>
          <a:bodyPr/>
          <a:lstStyle/>
          <a:p>
            <a:fld id="{3DE1F4B3-B032-0048-B8D2-C132B15F55A2}" type="slidenum">
              <a:rPr lang="en-PT" smtClean="0"/>
              <a:t>‹#›</a:t>
            </a:fld>
            <a:endParaRPr lang="en-PT"/>
          </a:p>
        </p:txBody>
      </p:sp>
    </p:spTree>
    <p:extLst>
      <p:ext uri="{BB962C8B-B14F-4D97-AF65-F5344CB8AC3E}">
        <p14:creationId xmlns:p14="http://schemas.microsoft.com/office/powerpoint/2010/main" val="123474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630AE-BD55-8167-90F1-9C6024286783}"/>
              </a:ext>
            </a:extLst>
          </p:cNvPr>
          <p:cNvSpPr>
            <a:spLocks noGrp="1"/>
          </p:cNvSpPr>
          <p:nvPr>
            <p:ph type="dt" sz="half" idx="10"/>
          </p:nvPr>
        </p:nvSpPr>
        <p:spPr/>
        <p:txBody>
          <a:bodyPr/>
          <a:lstStyle/>
          <a:p>
            <a:fld id="{B9B01AC4-FB2E-B443-A010-44B49F6DE8CA}" type="datetimeFigureOut">
              <a:rPr lang="en-PT" smtClean="0"/>
              <a:t>08/05/2023</a:t>
            </a:fld>
            <a:endParaRPr lang="en-PT"/>
          </a:p>
        </p:txBody>
      </p:sp>
      <p:sp>
        <p:nvSpPr>
          <p:cNvPr id="3" name="Footer Placeholder 2">
            <a:extLst>
              <a:ext uri="{FF2B5EF4-FFF2-40B4-BE49-F238E27FC236}">
                <a16:creationId xmlns:a16="http://schemas.microsoft.com/office/drawing/2014/main" id="{027B2660-178E-456B-4976-F047B82CD550}"/>
              </a:ext>
            </a:extLst>
          </p:cNvPr>
          <p:cNvSpPr>
            <a:spLocks noGrp="1"/>
          </p:cNvSpPr>
          <p:nvPr>
            <p:ph type="ftr" sz="quarter" idx="11"/>
          </p:nvPr>
        </p:nvSpPr>
        <p:spPr/>
        <p:txBody>
          <a:bodyPr/>
          <a:lstStyle/>
          <a:p>
            <a:endParaRPr lang="en-PT"/>
          </a:p>
        </p:txBody>
      </p:sp>
      <p:sp>
        <p:nvSpPr>
          <p:cNvPr id="4" name="Slide Number Placeholder 3">
            <a:extLst>
              <a:ext uri="{FF2B5EF4-FFF2-40B4-BE49-F238E27FC236}">
                <a16:creationId xmlns:a16="http://schemas.microsoft.com/office/drawing/2014/main" id="{E73173B2-CE2D-AEAB-EFF5-6A5DA3BDB7B8}"/>
              </a:ext>
            </a:extLst>
          </p:cNvPr>
          <p:cNvSpPr>
            <a:spLocks noGrp="1"/>
          </p:cNvSpPr>
          <p:nvPr>
            <p:ph type="sldNum" sz="quarter" idx="12"/>
          </p:nvPr>
        </p:nvSpPr>
        <p:spPr/>
        <p:txBody>
          <a:bodyPr/>
          <a:lstStyle/>
          <a:p>
            <a:fld id="{3DE1F4B3-B032-0048-B8D2-C132B15F55A2}" type="slidenum">
              <a:rPr lang="en-PT" smtClean="0"/>
              <a:t>‹#›</a:t>
            </a:fld>
            <a:endParaRPr lang="en-PT"/>
          </a:p>
        </p:txBody>
      </p:sp>
    </p:spTree>
    <p:extLst>
      <p:ext uri="{BB962C8B-B14F-4D97-AF65-F5344CB8AC3E}">
        <p14:creationId xmlns:p14="http://schemas.microsoft.com/office/powerpoint/2010/main" val="330731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9B5C-90C7-196D-B090-8B943D2D51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T"/>
          </a:p>
        </p:txBody>
      </p:sp>
      <p:sp>
        <p:nvSpPr>
          <p:cNvPr id="3" name="Content Placeholder 2">
            <a:extLst>
              <a:ext uri="{FF2B5EF4-FFF2-40B4-BE49-F238E27FC236}">
                <a16:creationId xmlns:a16="http://schemas.microsoft.com/office/drawing/2014/main" id="{D3EF8E66-C81B-D119-59AF-56BDD17E0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Text Placeholder 3">
            <a:extLst>
              <a:ext uri="{FF2B5EF4-FFF2-40B4-BE49-F238E27FC236}">
                <a16:creationId xmlns:a16="http://schemas.microsoft.com/office/drawing/2014/main" id="{D91A782E-E040-791A-D061-0D1DB51EC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A1059B-CBFA-AF2F-6BA7-3A356DF818BD}"/>
              </a:ext>
            </a:extLst>
          </p:cNvPr>
          <p:cNvSpPr>
            <a:spLocks noGrp="1"/>
          </p:cNvSpPr>
          <p:nvPr>
            <p:ph type="dt" sz="half" idx="10"/>
          </p:nvPr>
        </p:nvSpPr>
        <p:spPr/>
        <p:txBody>
          <a:bodyPr/>
          <a:lstStyle/>
          <a:p>
            <a:fld id="{B9B01AC4-FB2E-B443-A010-44B49F6DE8CA}" type="datetimeFigureOut">
              <a:rPr lang="en-PT" smtClean="0"/>
              <a:t>08/05/2023</a:t>
            </a:fld>
            <a:endParaRPr lang="en-PT"/>
          </a:p>
        </p:txBody>
      </p:sp>
      <p:sp>
        <p:nvSpPr>
          <p:cNvPr id="6" name="Footer Placeholder 5">
            <a:extLst>
              <a:ext uri="{FF2B5EF4-FFF2-40B4-BE49-F238E27FC236}">
                <a16:creationId xmlns:a16="http://schemas.microsoft.com/office/drawing/2014/main" id="{181A53DB-F8F3-E603-A040-AE5EC6E95D20}"/>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3F43384D-D1C2-4A50-BE1D-31F48557E4CF}"/>
              </a:ext>
            </a:extLst>
          </p:cNvPr>
          <p:cNvSpPr>
            <a:spLocks noGrp="1"/>
          </p:cNvSpPr>
          <p:nvPr>
            <p:ph type="sldNum" sz="quarter" idx="12"/>
          </p:nvPr>
        </p:nvSpPr>
        <p:spPr/>
        <p:txBody>
          <a:bodyPr/>
          <a:lstStyle/>
          <a:p>
            <a:fld id="{3DE1F4B3-B032-0048-B8D2-C132B15F55A2}" type="slidenum">
              <a:rPr lang="en-PT" smtClean="0"/>
              <a:t>‹#›</a:t>
            </a:fld>
            <a:endParaRPr lang="en-PT"/>
          </a:p>
        </p:txBody>
      </p:sp>
    </p:spTree>
    <p:extLst>
      <p:ext uri="{BB962C8B-B14F-4D97-AF65-F5344CB8AC3E}">
        <p14:creationId xmlns:p14="http://schemas.microsoft.com/office/powerpoint/2010/main" val="9789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FC96-F662-493D-743E-224E3E30D9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T"/>
          </a:p>
        </p:txBody>
      </p:sp>
      <p:sp>
        <p:nvSpPr>
          <p:cNvPr id="3" name="Picture Placeholder 2">
            <a:extLst>
              <a:ext uri="{FF2B5EF4-FFF2-40B4-BE49-F238E27FC236}">
                <a16:creationId xmlns:a16="http://schemas.microsoft.com/office/drawing/2014/main" id="{321145E3-3A96-40D5-BF26-170280023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4" name="Text Placeholder 3">
            <a:extLst>
              <a:ext uri="{FF2B5EF4-FFF2-40B4-BE49-F238E27FC236}">
                <a16:creationId xmlns:a16="http://schemas.microsoft.com/office/drawing/2014/main" id="{3FC673AA-A15E-DC77-C90B-8D48B155B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A82A5B-77B2-5F46-2707-7205B514F7A0}"/>
              </a:ext>
            </a:extLst>
          </p:cNvPr>
          <p:cNvSpPr>
            <a:spLocks noGrp="1"/>
          </p:cNvSpPr>
          <p:nvPr>
            <p:ph type="dt" sz="half" idx="10"/>
          </p:nvPr>
        </p:nvSpPr>
        <p:spPr/>
        <p:txBody>
          <a:bodyPr/>
          <a:lstStyle/>
          <a:p>
            <a:fld id="{B9B01AC4-FB2E-B443-A010-44B49F6DE8CA}" type="datetimeFigureOut">
              <a:rPr lang="en-PT" smtClean="0"/>
              <a:t>08/05/2023</a:t>
            </a:fld>
            <a:endParaRPr lang="en-PT"/>
          </a:p>
        </p:txBody>
      </p:sp>
      <p:sp>
        <p:nvSpPr>
          <p:cNvPr id="6" name="Footer Placeholder 5">
            <a:extLst>
              <a:ext uri="{FF2B5EF4-FFF2-40B4-BE49-F238E27FC236}">
                <a16:creationId xmlns:a16="http://schemas.microsoft.com/office/drawing/2014/main" id="{75F2E812-111E-24B3-08E5-B1F8ED4E32E8}"/>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30FD1BED-8D50-9A17-9743-55344D9F453B}"/>
              </a:ext>
            </a:extLst>
          </p:cNvPr>
          <p:cNvSpPr>
            <a:spLocks noGrp="1"/>
          </p:cNvSpPr>
          <p:nvPr>
            <p:ph type="sldNum" sz="quarter" idx="12"/>
          </p:nvPr>
        </p:nvSpPr>
        <p:spPr/>
        <p:txBody>
          <a:bodyPr/>
          <a:lstStyle/>
          <a:p>
            <a:fld id="{3DE1F4B3-B032-0048-B8D2-C132B15F55A2}" type="slidenum">
              <a:rPr lang="en-PT" smtClean="0"/>
              <a:t>‹#›</a:t>
            </a:fld>
            <a:endParaRPr lang="en-PT"/>
          </a:p>
        </p:txBody>
      </p:sp>
    </p:spTree>
    <p:extLst>
      <p:ext uri="{BB962C8B-B14F-4D97-AF65-F5344CB8AC3E}">
        <p14:creationId xmlns:p14="http://schemas.microsoft.com/office/powerpoint/2010/main" val="214165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A8DFCE-11C1-943A-0869-28439AADF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PT" dirty="0"/>
          </a:p>
        </p:txBody>
      </p:sp>
      <p:sp>
        <p:nvSpPr>
          <p:cNvPr id="3" name="Text Placeholder 2">
            <a:extLst>
              <a:ext uri="{FF2B5EF4-FFF2-40B4-BE49-F238E27FC236}">
                <a16:creationId xmlns:a16="http://schemas.microsoft.com/office/drawing/2014/main" id="{CF9FCC04-9033-88C1-D328-65429EFA8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4" name="Date Placeholder 3">
            <a:extLst>
              <a:ext uri="{FF2B5EF4-FFF2-40B4-BE49-F238E27FC236}">
                <a16:creationId xmlns:a16="http://schemas.microsoft.com/office/drawing/2014/main" id="{D29C9FFA-C274-1D63-B585-8F8E0D24B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01AC4-FB2E-B443-A010-44B49F6DE8CA}" type="datetimeFigureOut">
              <a:rPr lang="en-PT" smtClean="0"/>
              <a:t>08/05/2023</a:t>
            </a:fld>
            <a:endParaRPr lang="en-PT"/>
          </a:p>
        </p:txBody>
      </p:sp>
      <p:sp>
        <p:nvSpPr>
          <p:cNvPr id="5" name="Footer Placeholder 4">
            <a:extLst>
              <a:ext uri="{FF2B5EF4-FFF2-40B4-BE49-F238E27FC236}">
                <a16:creationId xmlns:a16="http://schemas.microsoft.com/office/drawing/2014/main" id="{839E074F-CEC7-28E2-1793-14333A8FC9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T"/>
          </a:p>
        </p:txBody>
      </p:sp>
      <p:sp>
        <p:nvSpPr>
          <p:cNvPr id="6" name="Slide Number Placeholder 5">
            <a:extLst>
              <a:ext uri="{FF2B5EF4-FFF2-40B4-BE49-F238E27FC236}">
                <a16:creationId xmlns:a16="http://schemas.microsoft.com/office/drawing/2014/main" id="{12C82BE5-B593-8E59-9950-ADA9A1B32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1F4B3-B032-0048-B8D2-C132B15F55A2}" type="slidenum">
              <a:rPr lang="en-PT" smtClean="0"/>
              <a:t>‹#›</a:t>
            </a:fld>
            <a:endParaRPr lang="en-PT"/>
          </a:p>
        </p:txBody>
      </p:sp>
      <p:pic>
        <p:nvPicPr>
          <p:cNvPr id="7" name="Google Shape;17;g1b657902c20_0_464">
            <a:extLst>
              <a:ext uri="{FF2B5EF4-FFF2-40B4-BE49-F238E27FC236}">
                <a16:creationId xmlns:a16="http://schemas.microsoft.com/office/drawing/2014/main" id="{CBE3075B-4E5E-340B-FE57-B7B6354AC0A9}"/>
              </a:ext>
            </a:extLst>
          </p:cNvPr>
          <p:cNvPicPr preferRelativeResize="0"/>
          <p:nvPr userDrawn="1"/>
        </p:nvPicPr>
        <p:blipFill rotWithShape="1">
          <a:blip r:embed="rId17">
            <a:alphaModFix amt="11000"/>
          </a:blip>
          <a:srcRect t="34696" r="9329"/>
          <a:stretch/>
        </p:blipFill>
        <p:spPr>
          <a:xfrm>
            <a:off x="6494738" y="-714400"/>
            <a:ext cx="6251285" cy="4681254"/>
          </a:xfrm>
          <a:prstGeom prst="rect">
            <a:avLst/>
          </a:prstGeom>
          <a:noFill/>
          <a:ln>
            <a:noFill/>
          </a:ln>
        </p:spPr>
      </p:pic>
    </p:spTree>
    <p:extLst>
      <p:ext uri="{BB962C8B-B14F-4D97-AF65-F5344CB8AC3E}">
        <p14:creationId xmlns:p14="http://schemas.microsoft.com/office/powerpoint/2010/main" val="2106881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4" r:id="rId14"/>
    <p:sldLayoutId id="2147483675" r:id="rId15"/>
  </p:sldLayoutIdLst>
  <p:txStyles>
    <p:titleStyle>
      <a:lvl1pPr algn="l" defTabSz="914400" rtl="0" eaLnBrk="1" latinLnBrk="0" hangingPunct="1">
        <a:lnSpc>
          <a:spcPct val="90000"/>
        </a:lnSpc>
        <a:spcBef>
          <a:spcPct val="0"/>
        </a:spcBef>
        <a:buNone/>
        <a:defRPr sz="305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b657902c20_0_419"/>
          <p:cNvSpPr txBox="1">
            <a:spLocks noGrp="1"/>
          </p:cNvSpPr>
          <p:nvPr>
            <p:ph type="title"/>
          </p:nvPr>
        </p:nvSpPr>
        <p:spPr>
          <a:xfrm>
            <a:off x="415600" y="593368"/>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b657902c20_0_419"/>
          <p:cNvSpPr txBox="1">
            <a:spLocks noGrp="1"/>
          </p:cNvSpPr>
          <p:nvPr>
            <p:ph type="body" idx="1"/>
          </p:nvPr>
        </p:nvSpPr>
        <p:spPr>
          <a:xfrm>
            <a:off x="415600" y="1536634"/>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b657902c20_0_41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299" b="0" i="0" u="none" strike="noStrike" cap="none">
                <a:solidFill>
                  <a:schemeClr val="dk2"/>
                </a:solidFill>
                <a:latin typeface="Arial"/>
                <a:ea typeface="Arial"/>
                <a:cs typeface="Arial"/>
                <a:sym typeface="Arial"/>
              </a:defRPr>
            </a:lvl9pPr>
          </a:lstStyle>
          <a:p>
            <a:fld id="{3DE1F4B3-B032-0048-B8D2-C132B15F55A2}" type="slidenum">
              <a:rPr lang="en-PT" smtClean="0"/>
              <a:t>‹#›</a:t>
            </a:fld>
            <a:endParaRPr lang="en-PT"/>
          </a:p>
        </p:txBody>
      </p:sp>
      <p:pic>
        <p:nvPicPr>
          <p:cNvPr id="2" name="Google Shape;17;g1b657902c20_0_464">
            <a:extLst>
              <a:ext uri="{FF2B5EF4-FFF2-40B4-BE49-F238E27FC236}">
                <a16:creationId xmlns:a16="http://schemas.microsoft.com/office/drawing/2014/main" id="{06B3D0F1-3679-2AC1-A4ED-28B4E5A309F2}"/>
              </a:ext>
            </a:extLst>
          </p:cNvPr>
          <p:cNvPicPr preferRelativeResize="0"/>
          <p:nvPr/>
        </p:nvPicPr>
        <p:blipFill rotWithShape="1">
          <a:blip r:embed="rId12">
            <a:alphaModFix amt="11000"/>
          </a:blip>
          <a:srcRect t="34696" r="9329"/>
          <a:stretch/>
        </p:blipFill>
        <p:spPr>
          <a:xfrm>
            <a:off x="6494738" y="-714400"/>
            <a:ext cx="6251285" cy="4681254"/>
          </a:xfrm>
          <a:prstGeom prst="rect">
            <a:avLst/>
          </a:prstGeom>
          <a:noFill/>
          <a:ln>
            <a:noFill/>
          </a:ln>
        </p:spPr>
      </p:pic>
      <p:pic>
        <p:nvPicPr>
          <p:cNvPr id="3" name="Google Shape;18;g1b657902c20_0_464">
            <a:extLst>
              <a:ext uri="{FF2B5EF4-FFF2-40B4-BE49-F238E27FC236}">
                <a16:creationId xmlns:a16="http://schemas.microsoft.com/office/drawing/2014/main" id="{221AF520-B1D0-BBF3-781F-6A1A2C01D15C}"/>
              </a:ext>
            </a:extLst>
          </p:cNvPr>
          <p:cNvPicPr preferRelativeResize="0"/>
          <p:nvPr/>
        </p:nvPicPr>
        <p:blipFill rotWithShape="1">
          <a:blip r:embed="rId13">
            <a:alphaModFix amt="14000"/>
          </a:blip>
          <a:srcRect b="46178"/>
          <a:stretch/>
        </p:blipFill>
        <p:spPr>
          <a:xfrm>
            <a:off x="3729853" y="3875458"/>
            <a:ext cx="5340558" cy="2982543"/>
          </a:xfrm>
          <a:prstGeom prst="rect">
            <a:avLst/>
          </a:prstGeom>
          <a:noFill/>
          <a:ln>
            <a:noFill/>
          </a:ln>
        </p:spPr>
      </p:pic>
      <p:pic>
        <p:nvPicPr>
          <p:cNvPr id="4" name="Google Shape;17;g1b657902c20_0_464">
            <a:extLst>
              <a:ext uri="{FF2B5EF4-FFF2-40B4-BE49-F238E27FC236}">
                <a16:creationId xmlns:a16="http://schemas.microsoft.com/office/drawing/2014/main" id="{F9D9EF0D-4506-2F93-AC50-1D3690D4312F}"/>
              </a:ext>
            </a:extLst>
          </p:cNvPr>
          <p:cNvPicPr preferRelativeResize="0"/>
          <p:nvPr userDrawn="1"/>
        </p:nvPicPr>
        <p:blipFill rotWithShape="1">
          <a:blip r:embed="rId12">
            <a:alphaModFix amt="11000"/>
          </a:blip>
          <a:srcRect t="34696" r="9329"/>
          <a:stretch/>
        </p:blipFill>
        <p:spPr>
          <a:xfrm>
            <a:off x="6494738" y="-714400"/>
            <a:ext cx="6251285" cy="4681254"/>
          </a:xfrm>
          <a:prstGeom prst="rect">
            <a:avLst/>
          </a:prstGeom>
          <a:noFill/>
          <a:ln>
            <a:noFill/>
          </a:ln>
        </p:spPr>
      </p:pic>
    </p:spTree>
    <p:extLst>
      <p:ext uri="{BB962C8B-B14F-4D97-AF65-F5344CB8AC3E}">
        <p14:creationId xmlns:p14="http://schemas.microsoft.com/office/powerpoint/2010/main" val="117881890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770200"/>
      </p:ext>
    </p:extLst>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6">
          <p15:clr>
            <a:srgbClr val="F26B43"/>
          </p15:clr>
        </p15:guide>
        <p15:guide id="4" pos="7224">
          <p15:clr>
            <a:srgbClr val="F26B43"/>
          </p15:clr>
        </p15:guide>
        <p15:guide id="5" orient="horz" pos="672">
          <p15:clr>
            <a:srgbClr val="F26B43"/>
          </p15:clr>
        </p15:guide>
        <p15:guide id="6" orient="horz" pos="3912">
          <p15:clr>
            <a:srgbClr val="F26B43"/>
          </p15:clr>
        </p15:guide>
        <p15:guide id="7" pos="4128">
          <p15:clr>
            <a:srgbClr val="F26B43"/>
          </p15:clr>
        </p15:guide>
        <p15:guide id="8" pos="35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9.jpg"/><Relationship Id="rId16"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microsoft.com/office/2007/relationships/hdphoto" Target="../media/hdphoto2.wdp"/><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36.sv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70DF94-BAF4-9A8E-01F9-D79234F283A0}"/>
              </a:ext>
            </a:extLst>
          </p:cNvPr>
          <p:cNvSpPr>
            <a:spLocks noGrp="1"/>
          </p:cNvSpPr>
          <p:nvPr>
            <p:ph type="sldNum" idx="12"/>
          </p:nvPr>
        </p:nvSpPr>
        <p:spPr/>
        <p:txBody>
          <a:bodyPr/>
          <a:lstStyle/>
          <a:p>
            <a:fld id="{00000000-1234-1234-1234-123412341234}" type="slidenum">
              <a:rPr lang="cy" smtClean="0"/>
              <a:pPr/>
              <a:t>1</a:t>
            </a:fld>
            <a:endParaRPr lang="cy"/>
          </a:p>
        </p:txBody>
      </p:sp>
      <p:grpSp>
        <p:nvGrpSpPr>
          <p:cNvPr id="4" name="Google Shape;63;p3">
            <a:extLst>
              <a:ext uri="{FF2B5EF4-FFF2-40B4-BE49-F238E27FC236}">
                <a16:creationId xmlns:a16="http://schemas.microsoft.com/office/drawing/2014/main" id="{34921570-1F79-513D-ED3A-452C6C7605D9}"/>
              </a:ext>
            </a:extLst>
          </p:cNvPr>
          <p:cNvGrpSpPr/>
          <p:nvPr/>
        </p:nvGrpSpPr>
        <p:grpSpPr>
          <a:xfrm>
            <a:off x="7044850" y="524577"/>
            <a:ext cx="4709188" cy="871372"/>
            <a:chOff x="584994" y="2254251"/>
            <a:chExt cx="11022012" cy="2147556"/>
          </a:xfrm>
        </p:grpSpPr>
        <p:sp>
          <p:nvSpPr>
            <p:cNvPr id="5" name="Google Shape;64;p3">
              <a:extLst>
                <a:ext uri="{FF2B5EF4-FFF2-40B4-BE49-F238E27FC236}">
                  <a16:creationId xmlns:a16="http://schemas.microsoft.com/office/drawing/2014/main" id="{021C0310-0646-D6B0-9648-91AAD604E1A6}"/>
                </a:ext>
              </a:extLst>
            </p:cNvPr>
            <p:cNvSpPr/>
            <p:nvPr/>
          </p:nvSpPr>
          <p:spPr>
            <a:xfrm>
              <a:off x="7962191" y="2657636"/>
              <a:ext cx="921612"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6" name="Google Shape;65;p3">
              <a:extLst>
                <a:ext uri="{FF2B5EF4-FFF2-40B4-BE49-F238E27FC236}">
                  <a16:creationId xmlns:a16="http://schemas.microsoft.com/office/drawing/2014/main" id="{6C67D4B5-14D2-98BD-01DB-635639285CA5}"/>
                </a:ext>
              </a:extLst>
            </p:cNvPr>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7" name="Google Shape;66;p3">
              <a:extLst>
                <a:ext uri="{FF2B5EF4-FFF2-40B4-BE49-F238E27FC236}">
                  <a16:creationId xmlns:a16="http://schemas.microsoft.com/office/drawing/2014/main" id="{CA280C32-9C1E-F9AF-346C-B03117A29606}"/>
                </a:ext>
              </a:extLst>
            </p:cNvPr>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8" name="Google Shape;67;p3">
              <a:extLst>
                <a:ext uri="{FF2B5EF4-FFF2-40B4-BE49-F238E27FC236}">
                  <a16:creationId xmlns:a16="http://schemas.microsoft.com/office/drawing/2014/main" id="{79EADF21-7659-F703-8C33-C36BD6DC2473}"/>
                </a:ext>
              </a:extLst>
            </p:cNvPr>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9" name="Google Shape;68;p3">
              <a:extLst>
                <a:ext uri="{FF2B5EF4-FFF2-40B4-BE49-F238E27FC236}">
                  <a16:creationId xmlns:a16="http://schemas.microsoft.com/office/drawing/2014/main" id="{143AAE50-1A1D-3DF8-35CE-594E2D6C1B39}"/>
                </a:ext>
              </a:extLst>
            </p:cNvPr>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0" name="Google Shape;69;p3">
              <a:extLst>
                <a:ext uri="{FF2B5EF4-FFF2-40B4-BE49-F238E27FC236}">
                  <a16:creationId xmlns:a16="http://schemas.microsoft.com/office/drawing/2014/main" id="{52E97541-4B75-CDEC-4559-CFDAEA8D26D8}"/>
                </a:ext>
              </a:extLst>
            </p:cNvPr>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1" name="Google Shape;70;p3">
              <a:extLst>
                <a:ext uri="{FF2B5EF4-FFF2-40B4-BE49-F238E27FC236}">
                  <a16:creationId xmlns:a16="http://schemas.microsoft.com/office/drawing/2014/main" id="{BEA84DEF-45B0-BFED-C19A-78157C60F403}"/>
                </a:ext>
              </a:extLst>
            </p:cNvPr>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2" name="Google Shape;71;p3">
              <a:extLst>
                <a:ext uri="{FF2B5EF4-FFF2-40B4-BE49-F238E27FC236}">
                  <a16:creationId xmlns:a16="http://schemas.microsoft.com/office/drawing/2014/main" id="{60A3BD38-9E88-F815-C8D3-E71B43174749}"/>
                </a:ext>
              </a:extLst>
            </p:cNvPr>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3" name="Google Shape;72;p3">
              <a:extLst>
                <a:ext uri="{FF2B5EF4-FFF2-40B4-BE49-F238E27FC236}">
                  <a16:creationId xmlns:a16="http://schemas.microsoft.com/office/drawing/2014/main" id="{BE7BF310-1842-7B67-38A1-20F01B8544CB}"/>
                </a:ext>
              </a:extLst>
            </p:cNvPr>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4" name="Google Shape;73;p3">
              <a:extLst>
                <a:ext uri="{FF2B5EF4-FFF2-40B4-BE49-F238E27FC236}">
                  <a16:creationId xmlns:a16="http://schemas.microsoft.com/office/drawing/2014/main" id="{5C07E9AB-85AC-9A95-2B8C-74FF0E6095B1}"/>
                </a:ext>
              </a:extLst>
            </p:cNvPr>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5" name="Google Shape;74;p3">
              <a:extLst>
                <a:ext uri="{FF2B5EF4-FFF2-40B4-BE49-F238E27FC236}">
                  <a16:creationId xmlns:a16="http://schemas.microsoft.com/office/drawing/2014/main" id="{09E76597-EC17-DC70-FA46-32C319FE5D6E}"/>
                </a:ext>
              </a:extLst>
            </p:cNvPr>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6" name="Google Shape;75;p3">
              <a:extLst>
                <a:ext uri="{FF2B5EF4-FFF2-40B4-BE49-F238E27FC236}">
                  <a16:creationId xmlns:a16="http://schemas.microsoft.com/office/drawing/2014/main" id="{8C82C242-1C78-862E-DB71-A8DBB638686A}"/>
                </a:ext>
              </a:extLst>
            </p:cNvPr>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7" name="Google Shape;76;p3">
              <a:extLst>
                <a:ext uri="{FF2B5EF4-FFF2-40B4-BE49-F238E27FC236}">
                  <a16:creationId xmlns:a16="http://schemas.microsoft.com/office/drawing/2014/main" id="{194DC7D1-E2C0-0BCA-939C-2528D819C9EC}"/>
                </a:ext>
              </a:extLst>
            </p:cNvPr>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19" tIns="45687" rIns="91419" bIns="45687" anchor="t" anchorCtr="0">
              <a:noAutofit/>
            </a:bodyPr>
            <a:lstStyle/>
            <a:p>
              <a:endParaRPr sz="1801" dirty="0">
                <a:solidFill>
                  <a:schemeClr val="dk1"/>
                </a:solidFill>
                <a:latin typeface="Calibri"/>
                <a:ea typeface="Calibri"/>
                <a:cs typeface="Calibri"/>
                <a:sym typeface="Calibri"/>
              </a:endParaRPr>
            </a:p>
          </p:txBody>
        </p:sp>
        <p:sp>
          <p:nvSpPr>
            <p:cNvPr id="18" name="Google Shape;77;p3">
              <a:extLst>
                <a:ext uri="{FF2B5EF4-FFF2-40B4-BE49-F238E27FC236}">
                  <a16:creationId xmlns:a16="http://schemas.microsoft.com/office/drawing/2014/main" id="{97D17F3E-6A98-E507-CFFD-534A51A7C44B}"/>
                </a:ext>
              </a:extLst>
            </p:cNvPr>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19" name="Google Shape;78;p3">
              <a:extLst>
                <a:ext uri="{FF2B5EF4-FFF2-40B4-BE49-F238E27FC236}">
                  <a16:creationId xmlns:a16="http://schemas.microsoft.com/office/drawing/2014/main" id="{E2464F25-EF05-A607-6660-798DBE154156}"/>
                </a:ext>
              </a:extLst>
            </p:cNvPr>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grpSp>
      <p:sp>
        <p:nvSpPr>
          <p:cNvPr id="21" name="Google Shape;81;p3">
            <a:extLst>
              <a:ext uri="{FF2B5EF4-FFF2-40B4-BE49-F238E27FC236}">
                <a16:creationId xmlns:a16="http://schemas.microsoft.com/office/drawing/2014/main" id="{2808352B-6074-6FEB-8286-9EF27749B9F6}"/>
              </a:ext>
            </a:extLst>
          </p:cNvPr>
          <p:cNvSpPr txBox="1"/>
          <p:nvPr/>
        </p:nvSpPr>
        <p:spPr>
          <a:xfrm>
            <a:off x="916409" y="-4800832"/>
            <a:ext cx="5239343" cy="1964574"/>
          </a:xfrm>
          <a:prstGeom prst="rect">
            <a:avLst/>
          </a:prstGeom>
          <a:noFill/>
          <a:ln>
            <a:noFill/>
          </a:ln>
        </p:spPr>
        <p:txBody>
          <a:bodyPr spcFirstLastPara="1" wrap="square" lIns="91419" tIns="45687" rIns="91419" bIns="45687" anchor="t" anchorCtr="0">
            <a:spAutoFit/>
          </a:bodyPr>
          <a:lstStyle/>
          <a:p>
            <a:pPr>
              <a:lnSpc>
                <a:spcPts val="7289"/>
              </a:lnSpc>
            </a:pPr>
            <a:r>
              <a:rPr lang="cy" sz="7200" dirty="0">
                <a:solidFill>
                  <a:schemeClr val="accent2"/>
                </a:solidFill>
                <a:latin typeface="Calibri"/>
                <a:ea typeface="Calibri"/>
                <a:cs typeface="Calibri"/>
                <a:sym typeface="Calibri"/>
              </a:rPr>
              <a:t>Hi AI Student Ambassador! </a:t>
            </a:r>
            <a:endParaRPr sz="7200" dirty="0">
              <a:solidFill>
                <a:schemeClr val="accent2"/>
              </a:solidFill>
              <a:latin typeface="Calibri"/>
              <a:ea typeface="Calibri"/>
              <a:cs typeface="Calibri"/>
              <a:sym typeface="Calibri"/>
            </a:endParaRPr>
          </a:p>
        </p:txBody>
      </p:sp>
      <p:sp>
        <p:nvSpPr>
          <p:cNvPr id="22" name="Google Shape;84;p3">
            <a:extLst>
              <a:ext uri="{FF2B5EF4-FFF2-40B4-BE49-F238E27FC236}">
                <a16:creationId xmlns:a16="http://schemas.microsoft.com/office/drawing/2014/main" id="{9383791F-5AF5-A323-086E-72B0CB3B246E}"/>
              </a:ext>
            </a:extLst>
          </p:cNvPr>
          <p:cNvSpPr txBox="1"/>
          <p:nvPr/>
        </p:nvSpPr>
        <p:spPr>
          <a:xfrm>
            <a:off x="919605" y="-2800655"/>
            <a:ext cx="5239309" cy="379396"/>
          </a:xfrm>
          <a:prstGeom prst="rect">
            <a:avLst/>
          </a:prstGeom>
          <a:noFill/>
          <a:ln>
            <a:noFill/>
          </a:ln>
        </p:spPr>
        <p:txBody>
          <a:bodyPr spcFirstLastPara="1" wrap="square" lIns="91419" tIns="45687" rIns="91419" bIns="45687" anchor="t" anchorCtr="0">
            <a:spAutoFit/>
          </a:bodyPr>
          <a:lstStyle/>
          <a:p>
            <a:r>
              <a:rPr lang="cy" sz="1866" dirty="0">
                <a:solidFill>
                  <a:schemeClr val="accent2"/>
                </a:solidFill>
                <a:latin typeface="Calibri"/>
                <a:ea typeface="Calibri"/>
                <a:cs typeface="Calibri"/>
                <a:sym typeface="Calibri"/>
              </a:rPr>
              <a:t>We were looking for you :)</a:t>
            </a:r>
            <a:endParaRPr sz="1866" dirty="0">
              <a:solidFill>
                <a:schemeClr val="accent2"/>
              </a:solidFill>
              <a:latin typeface="Calibri"/>
              <a:ea typeface="Calibri"/>
              <a:cs typeface="Calibri"/>
              <a:sym typeface="Calibri"/>
            </a:endParaRPr>
          </a:p>
        </p:txBody>
      </p:sp>
      <p:sp>
        <p:nvSpPr>
          <p:cNvPr id="26" name="Google Shape;81;p3">
            <a:extLst>
              <a:ext uri="{FF2B5EF4-FFF2-40B4-BE49-F238E27FC236}">
                <a16:creationId xmlns:a16="http://schemas.microsoft.com/office/drawing/2014/main" id="{31C08518-DA87-A68B-8D8B-71E17B74EBB1}"/>
              </a:ext>
            </a:extLst>
          </p:cNvPr>
          <p:cNvSpPr txBox="1"/>
          <p:nvPr/>
        </p:nvSpPr>
        <p:spPr>
          <a:xfrm>
            <a:off x="916409" y="802997"/>
            <a:ext cx="5534202" cy="3323987"/>
          </a:xfrm>
          <a:prstGeom prst="rect">
            <a:avLst/>
          </a:prstGeom>
        </p:spPr>
        <p:txBody>
          <a:bodyPr vert="horz" lIns="0" tIns="0" rIns="0" bIns="0" rtlCol="0">
            <a:spAutoFit/>
          </a:bodyPr>
          <a:lstStyle>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cy" sz="5400" dirty="0">
                <a:solidFill>
                  <a:schemeClr val="accent2"/>
                </a:solidFill>
                <a:sym typeface="Calibri"/>
              </a:rPr>
              <a:t>Welcome </a:t>
            </a:r>
          </a:p>
          <a:p>
            <a:pPr>
              <a:lnSpc>
                <a:spcPct val="100000"/>
              </a:lnSpc>
            </a:pPr>
            <a:r>
              <a:rPr lang="cy" sz="5400" dirty="0">
                <a:solidFill>
                  <a:schemeClr val="accent2"/>
                </a:solidFill>
                <a:sym typeface="Calibri"/>
              </a:rPr>
              <a:t>AI Student Ambassador </a:t>
            </a:r>
            <a:br>
              <a:rPr lang="cy" sz="5400" dirty="0">
                <a:solidFill>
                  <a:schemeClr val="accent2"/>
                </a:solidFill>
                <a:sym typeface="Calibri"/>
              </a:rPr>
            </a:br>
            <a:endParaRPr sz="5400" dirty="0">
              <a:solidFill>
                <a:schemeClr val="accent2"/>
              </a:solidFill>
              <a:sym typeface="Calibri"/>
            </a:endParaRPr>
          </a:p>
        </p:txBody>
      </p:sp>
      <p:sp>
        <p:nvSpPr>
          <p:cNvPr id="27" name="Google Shape;83;p3">
            <a:extLst>
              <a:ext uri="{FF2B5EF4-FFF2-40B4-BE49-F238E27FC236}">
                <a16:creationId xmlns:a16="http://schemas.microsoft.com/office/drawing/2014/main" id="{0F084FE1-4B64-0AA0-F1F4-E0823FAD9176}"/>
              </a:ext>
            </a:extLst>
          </p:cNvPr>
          <p:cNvSpPr/>
          <p:nvPr/>
        </p:nvSpPr>
        <p:spPr>
          <a:xfrm>
            <a:off x="5007047" y="6120217"/>
            <a:ext cx="2879913" cy="418684"/>
          </a:xfrm>
          <a:prstGeom prst="rect">
            <a:avLst/>
          </a:prstGeom>
          <a:solidFill>
            <a:srgbClr val="3B3D40"/>
          </a:solidFill>
          <a:ln>
            <a:noFill/>
          </a:ln>
        </p:spPr>
        <p:txBody>
          <a:bodyPr spcFirstLastPara="1" wrap="square" lIns="0" tIns="0" rIns="0" bIns="71998" anchor="ctr" anchorCtr="0">
            <a:noAutofit/>
          </a:bodyPr>
          <a:lstStyle/>
          <a:p>
            <a:pPr algn="ctr">
              <a:lnSpc>
                <a:spcPct val="150000"/>
              </a:lnSpc>
            </a:pPr>
            <a:r>
              <a:rPr lang="cy" sz="1600" b="1" dirty="0">
                <a:solidFill>
                  <a:schemeClr val="lt1"/>
                </a:solidFill>
                <a:latin typeface="Calibri"/>
                <a:ea typeface="Calibri"/>
                <a:cs typeface="Calibri"/>
                <a:sym typeface="Calibri"/>
              </a:rPr>
              <a:t>AI Student Ambassador Program </a:t>
            </a:r>
            <a:endParaRPr sz="1600" dirty="0"/>
          </a:p>
        </p:txBody>
      </p:sp>
    </p:spTree>
    <p:extLst>
      <p:ext uri="{BB962C8B-B14F-4D97-AF65-F5344CB8AC3E}">
        <p14:creationId xmlns:p14="http://schemas.microsoft.com/office/powerpoint/2010/main" val="3164290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a:extLst>
              <a:ext uri="{FF2B5EF4-FFF2-40B4-BE49-F238E27FC236}">
                <a16:creationId xmlns:a16="http://schemas.microsoft.com/office/drawing/2014/main" id="{9E86D762-E5C4-888B-EBBD-AFFE3A1EF51C}"/>
              </a:ext>
            </a:extLst>
          </p:cNvPr>
          <p:cNvSpPr txBox="1">
            <a:spLocks/>
          </p:cNvSpPr>
          <p:nvPr/>
        </p:nvSpPr>
        <p:spPr>
          <a:xfrm>
            <a:off x="371475" y="296687"/>
            <a:ext cx="2963863" cy="576440"/>
          </a:xfrm>
          <a:prstGeom prst="rect">
            <a:avLst/>
          </a:prstGeom>
        </p:spPr>
        <p:txBody>
          <a:bodyPr vert="horz" lIns="0" tIns="0" rIns="0" bIns="0" rtlCol="0">
            <a:spAutoFit/>
          </a:bodyPr>
          <a:lstStyle>
            <a:defPPr>
              <a:defRPr lang="en-PT"/>
            </a:defPPr>
            <a:lvl1pPr indent="0">
              <a:lnSpc>
                <a:spcPct val="90000"/>
              </a:lnSpc>
              <a:spcBef>
                <a:spcPts val="1000"/>
              </a:spcBef>
              <a:buFont typeface="Arial" panose="020B0604020202020204" pitchFamily="34" charset="0"/>
              <a:buNone/>
              <a:defRPr sz="16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Ambassador Program 2023</a:t>
            </a:r>
          </a:p>
          <a:p>
            <a:endParaRPr lang="en-US" dirty="0"/>
          </a:p>
        </p:txBody>
      </p:sp>
      <p:sp>
        <p:nvSpPr>
          <p:cNvPr id="5" name="Textplatzhalter 7">
            <a:extLst>
              <a:ext uri="{FF2B5EF4-FFF2-40B4-BE49-F238E27FC236}">
                <a16:creationId xmlns:a16="http://schemas.microsoft.com/office/drawing/2014/main" id="{5905174B-D900-FE7E-195A-F04A076E30A2}"/>
              </a:ext>
            </a:extLst>
          </p:cNvPr>
          <p:cNvSpPr txBox="1">
            <a:spLocks/>
          </p:cNvSpPr>
          <p:nvPr/>
        </p:nvSpPr>
        <p:spPr>
          <a:xfrm>
            <a:off x="344488" y="569680"/>
            <a:ext cx="8053639" cy="546303"/>
          </a:xfrm>
          <a:prstGeom prst="rect">
            <a:avLst/>
          </a:prstGeom>
        </p:spPr>
        <p:txBody>
          <a:bodyPr vert="horz" wrap="square" lIns="0" tIns="0" rIns="0" bIns="0" rtlCol="0">
            <a:spAutoFit/>
          </a:bodyPr>
          <a:lstStyle>
            <a:defPPr>
              <a:defRPr lang="en-PT"/>
            </a:defPPr>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Program rules and guidelines</a:t>
            </a:r>
          </a:p>
        </p:txBody>
      </p:sp>
      <p:sp>
        <p:nvSpPr>
          <p:cNvPr id="13" name="Textfeld 11">
            <a:extLst>
              <a:ext uri="{FF2B5EF4-FFF2-40B4-BE49-F238E27FC236}">
                <a16:creationId xmlns:a16="http://schemas.microsoft.com/office/drawing/2014/main" id="{4B171FE2-7834-D8B0-6078-8118BE396157}"/>
              </a:ext>
            </a:extLst>
          </p:cNvPr>
          <p:cNvSpPr txBox="1"/>
          <p:nvPr/>
        </p:nvSpPr>
        <p:spPr>
          <a:xfrm>
            <a:off x="349216" y="1598659"/>
            <a:ext cx="10932529" cy="276999"/>
          </a:xfrm>
          <a:prstGeom prst="rect">
            <a:avLst/>
          </a:prstGeom>
          <a:ln w="12700">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011152"/>
                </a:solidFill>
                <a:latin typeface="Avenir Next" panose="020B0503020202020204" pitchFamily="34" charset="0"/>
                <a:cs typeface="Arial"/>
              </a:rPr>
              <a:t>Main Rules and Guidelines</a:t>
            </a:r>
          </a:p>
        </p:txBody>
      </p:sp>
      <p:sp>
        <p:nvSpPr>
          <p:cNvPr id="19" name="Rechteck 21">
            <a:extLst>
              <a:ext uri="{FF2B5EF4-FFF2-40B4-BE49-F238E27FC236}">
                <a16:creationId xmlns:a16="http://schemas.microsoft.com/office/drawing/2014/main" id="{28647C16-9C2F-1ED8-B8E4-C61901137102}"/>
              </a:ext>
            </a:extLst>
          </p:cNvPr>
          <p:cNvSpPr/>
          <p:nvPr/>
        </p:nvSpPr>
        <p:spPr>
          <a:xfrm>
            <a:off x="344488" y="1791521"/>
            <a:ext cx="5840145" cy="2046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venir Next" panose="020B0503020202020204" pitchFamily="34" charset="0"/>
            </a:endParaRPr>
          </a:p>
        </p:txBody>
      </p:sp>
      <p:grpSp>
        <p:nvGrpSpPr>
          <p:cNvPr id="6" name="Group 5">
            <a:extLst>
              <a:ext uri="{FF2B5EF4-FFF2-40B4-BE49-F238E27FC236}">
                <a16:creationId xmlns:a16="http://schemas.microsoft.com/office/drawing/2014/main" id="{4B8BBB7E-D970-E0F6-985D-FF4DC043BD01}"/>
              </a:ext>
            </a:extLst>
          </p:cNvPr>
          <p:cNvGrpSpPr/>
          <p:nvPr/>
        </p:nvGrpSpPr>
        <p:grpSpPr>
          <a:xfrm>
            <a:off x="474254" y="2049694"/>
            <a:ext cx="10913215" cy="3970439"/>
            <a:chOff x="474255" y="2049694"/>
            <a:chExt cx="8808562" cy="3455586"/>
          </a:xfrm>
        </p:grpSpPr>
        <p:grpSp>
          <p:nvGrpSpPr>
            <p:cNvPr id="34" name="Group 33">
              <a:extLst>
                <a:ext uri="{FF2B5EF4-FFF2-40B4-BE49-F238E27FC236}">
                  <a16:creationId xmlns:a16="http://schemas.microsoft.com/office/drawing/2014/main" id="{06D9C06B-36FA-1E00-F2FE-0D9A155F6E5C}"/>
                </a:ext>
              </a:extLst>
            </p:cNvPr>
            <p:cNvGrpSpPr/>
            <p:nvPr/>
          </p:nvGrpSpPr>
          <p:grpSpPr>
            <a:xfrm>
              <a:off x="474255" y="2049694"/>
              <a:ext cx="7928600" cy="830997"/>
              <a:chOff x="474255" y="2049694"/>
              <a:chExt cx="7928600" cy="830997"/>
            </a:xfrm>
          </p:grpSpPr>
          <p:sp>
            <p:nvSpPr>
              <p:cNvPr id="20" name="Rechteck 21">
                <a:extLst>
                  <a:ext uri="{FF2B5EF4-FFF2-40B4-BE49-F238E27FC236}">
                    <a16:creationId xmlns:a16="http://schemas.microsoft.com/office/drawing/2014/main" id="{7211FA23-80EF-2923-64C1-3722762C1857}"/>
                  </a:ext>
                </a:extLst>
              </p:cNvPr>
              <p:cNvSpPr/>
              <p:nvPr/>
            </p:nvSpPr>
            <p:spPr>
              <a:xfrm>
                <a:off x="474255" y="2086258"/>
                <a:ext cx="294172" cy="277486"/>
              </a:xfrm>
              <a:prstGeom prst="roundRect">
                <a:avLst/>
              </a:prstGeom>
              <a:solidFill>
                <a:srgbClr val="01115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defTabSz="914386">
                  <a:buClr>
                    <a:srgbClr val="DE0017"/>
                  </a:buClr>
                  <a:defRPr/>
                </a:pPr>
                <a:r>
                  <a:rPr lang="en-US" b="1" dirty="0">
                    <a:solidFill>
                      <a:prstClr val="white"/>
                    </a:solidFill>
                    <a:latin typeface="Avenir Next" panose="020B0503020202020204" pitchFamily="34" charset="0"/>
                  </a:rPr>
                  <a:t>1</a:t>
                </a:r>
              </a:p>
            </p:txBody>
          </p:sp>
          <p:sp>
            <p:nvSpPr>
              <p:cNvPr id="23" name="Textfeld 25">
                <a:extLst>
                  <a:ext uri="{FF2B5EF4-FFF2-40B4-BE49-F238E27FC236}">
                    <a16:creationId xmlns:a16="http://schemas.microsoft.com/office/drawing/2014/main" id="{8519A8EE-6F96-0CA3-58F4-01D46B6B1360}"/>
                  </a:ext>
                </a:extLst>
              </p:cNvPr>
              <p:cNvSpPr txBox="1"/>
              <p:nvPr/>
            </p:nvSpPr>
            <p:spPr>
              <a:xfrm>
                <a:off x="829987" y="2049694"/>
                <a:ext cx="75728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venir Next" panose="020B0503020202020204" pitchFamily="34" charset="0"/>
                    <a:cs typeface="Arial"/>
                  </a:rPr>
                  <a:t>Attendance and punctuality: </a:t>
                </a:r>
                <a:r>
                  <a:rPr lang="en-US" sz="1600" dirty="0">
                    <a:latin typeface="Avenir Next" panose="020B0503020202020204" pitchFamily="34" charset="0"/>
                    <a:cs typeface="Arial"/>
                  </a:rPr>
                  <a:t>Be present and arrive on time for all required meetings, events, and activities related to the program, unless you have a valid reason for absence.</a:t>
                </a:r>
              </a:p>
            </p:txBody>
          </p:sp>
        </p:grpSp>
        <p:grpSp>
          <p:nvGrpSpPr>
            <p:cNvPr id="35" name="Group 34">
              <a:extLst>
                <a:ext uri="{FF2B5EF4-FFF2-40B4-BE49-F238E27FC236}">
                  <a16:creationId xmlns:a16="http://schemas.microsoft.com/office/drawing/2014/main" id="{F7866AFC-D03F-4755-5A40-33DCD5DDD265}"/>
                </a:ext>
              </a:extLst>
            </p:cNvPr>
            <p:cNvGrpSpPr/>
            <p:nvPr/>
          </p:nvGrpSpPr>
          <p:grpSpPr>
            <a:xfrm>
              <a:off x="474255" y="2639022"/>
              <a:ext cx="7928600" cy="584775"/>
              <a:chOff x="474255" y="2049694"/>
              <a:chExt cx="7928600" cy="584775"/>
            </a:xfrm>
          </p:grpSpPr>
          <p:sp>
            <p:nvSpPr>
              <p:cNvPr id="36" name="Rechteck 21">
                <a:extLst>
                  <a:ext uri="{FF2B5EF4-FFF2-40B4-BE49-F238E27FC236}">
                    <a16:creationId xmlns:a16="http://schemas.microsoft.com/office/drawing/2014/main" id="{4A54F40B-0276-6DD7-559B-929D96177ACF}"/>
                  </a:ext>
                </a:extLst>
              </p:cNvPr>
              <p:cNvSpPr/>
              <p:nvPr/>
            </p:nvSpPr>
            <p:spPr>
              <a:xfrm>
                <a:off x="474255" y="2086258"/>
                <a:ext cx="294172" cy="277486"/>
              </a:xfrm>
              <a:prstGeom prst="roundRect">
                <a:avLst/>
              </a:prstGeom>
              <a:solidFill>
                <a:srgbClr val="01115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defTabSz="914386">
                  <a:buClr>
                    <a:srgbClr val="DE0017"/>
                  </a:buClr>
                  <a:defRPr/>
                </a:pPr>
                <a:r>
                  <a:rPr lang="en-US" b="1" dirty="0">
                    <a:solidFill>
                      <a:prstClr val="white"/>
                    </a:solidFill>
                    <a:latin typeface="Avenir Next" panose="020B0503020202020204" pitchFamily="34" charset="0"/>
                  </a:rPr>
                  <a:t>2</a:t>
                </a:r>
              </a:p>
            </p:txBody>
          </p:sp>
          <p:sp>
            <p:nvSpPr>
              <p:cNvPr id="37" name="Textfeld 25">
                <a:extLst>
                  <a:ext uri="{FF2B5EF4-FFF2-40B4-BE49-F238E27FC236}">
                    <a16:creationId xmlns:a16="http://schemas.microsoft.com/office/drawing/2014/main" id="{63A8438E-3262-2D2E-ACD9-9C9B9E77D1BA}"/>
                  </a:ext>
                </a:extLst>
              </p:cNvPr>
              <p:cNvSpPr txBox="1"/>
              <p:nvPr/>
            </p:nvSpPr>
            <p:spPr>
              <a:xfrm>
                <a:off x="829987" y="2049694"/>
                <a:ext cx="75728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PT"/>
                </a:defPPr>
                <a:lvl1pPr>
                  <a:defRPr sz="1200" b="1">
                    <a:latin typeface="Avenir Next" panose="020B0503020202020204" pitchFamily="34" charset="0"/>
                    <a:cs typeface="Arial"/>
                  </a:defRPr>
                </a:lvl1pPr>
              </a:lstStyle>
              <a:p>
                <a:r>
                  <a:rPr lang="en-GB" sz="1600" dirty="0"/>
                  <a:t>Professionalism: </a:t>
                </a:r>
                <a:r>
                  <a:rPr lang="en-GB" sz="1600" b="0" dirty="0"/>
                  <a:t>Always maintain a professional and respectful attitude when representing the program or the institution, whether in person or online.</a:t>
                </a:r>
              </a:p>
            </p:txBody>
          </p:sp>
        </p:grpSp>
        <p:grpSp>
          <p:nvGrpSpPr>
            <p:cNvPr id="38" name="Group 37">
              <a:extLst>
                <a:ext uri="{FF2B5EF4-FFF2-40B4-BE49-F238E27FC236}">
                  <a16:creationId xmlns:a16="http://schemas.microsoft.com/office/drawing/2014/main" id="{D118BC99-2A8E-DE80-ABD2-6D6B03779060}"/>
                </a:ext>
              </a:extLst>
            </p:cNvPr>
            <p:cNvGrpSpPr/>
            <p:nvPr/>
          </p:nvGrpSpPr>
          <p:grpSpPr>
            <a:xfrm>
              <a:off x="474255" y="3228350"/>
              <a:ext cx="7928600" cy="830997"/>
              <a:chOff x="474255" y="2049694"/>
              <a:chExt cx="7928600" cy="830997"/>
            </a:xfrm>
          </p:grpSpPr>
          <p:sp>
            <p:nvSpPr>
              <p:cNvPr id="39" name="Rechteck 21">
                <a:extLst>
                  <a:ext uri="{FF2B5EF4-FFF2-40B4-BE49-F238E27FC236}">
                    <a16:creationId xmlns:a16="http://schemas.microsoft.com/office/drawing/2014/main" id="{F65CE160-BA7F-2297-CC5C-8FF6CFE13B60}"/>
                  </a:ext>
                </a:extLst>
              </p:cNvPr>
              <p:cNvSpPr/>
              <p:nvPr/>
            </p:nvSpPr>
            <p:spPr>
              <a:xfrm>
                <a:off x="474255" y="2086258"/>
                <a:ext cx="294172" cy="277486"/>
              </a:xfrm>
              <a:prstGeom prst="roundRect">
                <a:avLst/>
              </a:prstGeom>
              <a:solidFill>
                <a:srgbClr val="01115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defTabSz="914386">
                  <a:buClr>
                    <a:srgbClr val="DE0017"/>
                  </a:buClr>
                  <a:defRPr/>
                </a:pPr>
                <a:r>
                  <a:rPr lang="en-US" b="1" dirty="0">
                    <a:solidFill>
                      <a:prstClr val="white"/>
                    </a:solidFill>
                    <a:latin typeface="Avenir Next" panose="020B0503020202020204" pitchFamily="34" charset="0"/>
                  </a:rPr>
                  <a:t>3</a:t>
                </a:r>
              </a:p>
            </p:txBody>
          </p:sp>
          <p:sp>
            <p:nvSpPr>
              <p:cNvPr id="40" name="Textfeld 25">
                <a:extLst>
                  <a:ext uri="{FF2B5EF4-FFF2-40B4-BE49-F238E27FC236}">
                    <a16:creationId xmlns:a16="http://schemas.microsoft.com/office/drawing/2014/main" id="{70E22245-746B-D00C-BAEB-2AE01829071C}"/>
                  </a:ext>
                </a:extLst>
              </p:cNvPr>
              <p:cNvSpPr txBox="1"/>
              <p:nvPr/>
            </p:nvSpPr>
            <p:spPr>
              <a:xfrm>
                <a:off x="829987" y="2049694"/>
                <a:ext cx="75728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PT"/>
                </a:defPPr>
                <a:lvl1pPr>
                  <a:defRPr sz="1200" b="1">
                    <a:latin typeface="Avenir Next" panose="020B0503020202020204" pitchFamily="34" charset="0"/>
                    <a:cs typeface="Arial"/>
                  </a:defRPr>
                </a:lvl1pPr>
              </a:lstStyle>
              <a:p>
                <a:r>
                  <a:rPr lang="en-GB" sz="1600" dirty="0"/>
                  <a:t>Confidentiality: </a:t>
                </a:r>
                <a:r>
                  <a:rPr lang="en-GB" sz="1600" b="0" dirty="0"/>
                  <a:t>Keep any information shared with you about the program or the institution confidential and do not disclose it to unauthorized individuals or entities.</a:t>
                </a:r>
              </a:p>
            </p:txBody>
          </p:sp>
        </p:grpSp>
        <p:grpSp>
          <p:nvGrpSpPr>
            <p:cNvPr id="41" name="Group 40">
              <a:extLst>
                <a:ext uri="{FF2B5EF4-FFF2-40B4-BE49-F238E27FC236}">
                  <a16:creationId xmlns:a16="http://schemas.microsoft.com/office/drawing/2014/main" id="{77F03D90-4B4C-0786-3D90-C98E4F78D736}"/>
                </a:ext>
              </a:extLst>
            </p:cNvPr>
            <p:cNvGrpSpPr/>
            <p:nvPr/>
          </p:nvGrpSpPr>
          <p:grpSpPr>
            <a:xfrm>
              <a:off x="474255" y="3817678"/>
              <a:ext cx="7928600" cy="584775"/>
              <a:chOff x="474255" y="2049694"/>
              <a:chExt cx="7928600" cy="584775"/>
            </a:xfrm>
          </p:grpSpPr>
          <p:sp>
            <p:nvSpPr>
              <p:cNvPr id="42" name="Rechteck 21">
                <a:extLst>
                  <a:ext uri="{FF2B5EF4-FFF2-40B4-BE49-F238E27FC236}">
                    <a16:creationId xmlns:a16="http://schemas.microsoft.com/office/drawing/2014/main" id="{3C51666F-B4FC-5CA3-5AD3-AEABC09852BE}"/>
                  </a:ext>
                </a:extLst>
              </p:cNvPr>
              <p:cNvSpPr/>
              <p:nvPr/>
            </p:nvSpPr>
            <p:spPr>
              <a:xfrm>
                <a:off x="474255" y="2086258"/>
                <a:ext cx="294172" cy="277486"/>
              </a:xfrm>
              <a:prstGeom prst="roundRect">
                <a:avLst/>
              </a:prstGeom>
              <a:solidFill>
                <a:srgbClr val="01115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defTabSz="914386">
                  <a:buClr>
                    <a:srgbClr val="DE0017"/>
                  </a:buClr>
                  <a:defRPr/>
                </a:pPr>
                <a:r>
                  <a:rPr lang="en-US" b="1" dirty="0">
                    <a:solidFill>
                      <a:prstClr val="white"/>
                    </a:solidFill>
                    <a:latin typeface="Avenir Next" panose="020B0503020202020204" pitchFamily="34" charset="0"/>
                  </a:rPr>
                  <a:t>4</a:t>
                </a:r>
              </a:p>
            </p:txBody>
          </p:sp>
          <p:sp>
            <p:nvSpPr>
              <p:cNvPr id="43" name="Textfeld 25">
                <a:extLst>
                  <a:ext uri="{FF2B5EF4-FFF2-40B4-BE49-F238E27FC236}">
                    <a16:creationId xmlns:a16="http://schemas.microsoft.com/office/drawing/2014/main" id="{CA246CA3-5A1A-B78F-1A81-6602D3598D1B}"/>
                  </a:ext>
                </a:extLst>
              </p:cNvPr>
              <p:cNvSpPr txBox="1"/>
              <p:nvPr/>
            </p:nvSpPr>
            <p:spPr>
              <a:xfrm>
                <a:off x="829987" y="2049694"/>
                <a:ext cx="75728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PT"/>
                </a:defPPr>
                <a:lvl1pPr>
                  <a:defRPr sz="1200" b="1">
                    <a:latin typeface="Avenir Next" panose="020B0503020202020204" pitchFamily="34" charset="0"/>
                    <a:cs typeface="Arial"/>
                  </a:defRPr>
                </a:lvl1pPr>
              </a:lstStyle>
              <a:p>
                <a:r>
                  <a:rPr lang="en-GB" sz="1600" dirty="0"/>
                  <a:t>Code of conduct: </a:t>
                </a:r>
                <a:r>
                  <a:rPr lang="en-GB" sz="1600" b="0" dirty="0"/>
                  <a:t>Treat everyone with respect, embrace diversity, and promote inclusivity in all your interactions as a student ambassador.</a:t>
                </a:r>
              </a:p>
            </p:txBody>
          </p:sp>
        </p:grpSp>
        <p:grpSp>
          <p:nvGrpSpPr>
            <p:cNvPr id="44" name="Group 43">
              <a:extLst>
                <a:ext uri="{FF2B5EF4-FFF2-40B4-BE49-F238E27FC236}">
                  <a16:creationId xmlns:a16="http://schemas.microsoft.com/office/drawing/2014/main" id="{C09F7F23-C6C6-CC08-0F72-744349CD9EF5}"/>
                </a:ext>
              </a:extLst>
            </p:cNvPr>
            <p:cNvGrpSpPr/>
            <p:nvPr/>
          </p:nvGrpSpPr>
          <p:grpSpPr>
            <a:xfrm>
              <a:off x="474255" y="4438942"/>
              <a:ext cx="8808562" cy="508946"/>
              <a:chOff x="474255" y="2081630"/>
              <a:chExt cx="8808562" cy="508946"/>
            </a:xfrm>
          </p:grpSpPr>
          <p:sp>
            <p:nvSpPr>
              <p:cNvPr id="45" name="Rechteck 21">
                <a:extLst>
                  <a:ext uri="{FF2B5EF4-FFF2-40B4-BE49-F238E27FC236}">
                    <a16:creationId xmlns:a16="http://schemas.microsoft.com/office/drawing/2014/main" id="{1975C412-4A6F-8EBB-1A06-B97DB4336B92}"/>
                  </a:ext>
                </a:extLst>
              </p:cNvPr>
              <p:cNvSpPr/>
              <p:nvPr/>
            </p:nvSpPr>
            <p:spPr>
              <a:xfrm>
                <a:off x="474255" y="2086258"/>
                <a:ext cx="294172" cy="277486"/>
              </a:xfrm>
              <a:prstGeom prst="roundRect">
                <a:avLst/>
              </a:prstGeom>
              <a:solidFill>
                <a:srgbClr val="01115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defTabSz="914386">
                  <a:buClr>
                    <a:srgbClr val="DE0017"/>
                  </a:buClr>
                  <a:defRPr/>
                </a:pPr>
                <a:r>
                  <a:rPr lang="en-US" b="1" dirty="0">
                    <a:solidFill>
                      <a:prstClr val="white"/>
                    </a:solidFill>
                    <a:latin typeface="Avenir Next" panose="020B0503020202020204" pitchFamily="34" charset="0"/>
                  </a:rPr>
                  <a:t>5</a:t>
                </a:r>
              </a:p>
            </p:txBody>
          </p:sp>
          <p:sp>
            <p:nvSpPr>
              <p:cNvPr id="46" name="Textfeld 25">
                <a:extLst>
                  <a:ext uri="{FF2B5EF4-FFF2-40B4-BE49-F238E27FC236}">
                    <a16:creationId xmlns:a16="http://schemas.microsoft.com/office/drawing/2014/main" id="{015E8638-61AC-E4BE-1E92-F95A687E019B}"/>
                  </a:ext>
                </a:extLst>
              </p:cNvPr>
              <p:cNvSpPr txBox="1"/>
              <p:nvPr/>
            </p:nvSpPr>
            <p:spPr>
              <a:xfrm>
                <a:off x="829987" y="2081630"/>
                <a:ext cx="8452830" cy="5089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PT"/>
                </a:defPPr>
                <a:lvl1pPr>
                  <a:defRPr sz="1200" b="1">
                    <a:latin typeface="Avenir Next" panose="020B0503020202020204" pitchFamily="34" charset="0"/>
                    <a:cs typeface="Arial"/>
                  </a:defRPr>
                </a:lvl1pPr>
              </a:lstStyle>
              <a:p>
                <a:r>
                  <a:rPr lang="en-GB" sz="1600" dirty="0"/>
                  <a:t>Conflict of interest: </a:t>
                </a:r>
                <a:r>
                  <a:rPr lang="en-GB" sz="1600" b="0" dirty="0"/>
                  <a:t>Disclose any conflicts of interest that may affect your ability to fulfil your role impartially and objectively.</a:t>
                </a:r>
              </a:p>
            </p:txBody>
          </p:sp>
        </p:grpSp>
        <p:grpSp>
          <p:nvGrpSpPr>
            <p:cNvPr id="47" name="Group 46">
              <a:extLst>
                <a:ext uri="{FF2B5EF4-FFF2-40B4-BE49-F238E27FC236}">
                  <a16:creationId xmlns:a16="http://schemas.microsoft.com/office/drawing/2014/main" id="{2FA95EA3-EF2A-5EF4-6B92-AEE014CA799D}"/>
                </a:ext>
              </a:extLst>
            </p:cNvPr>
            <p:cNvGrpSpPr/>
            <p:nvPr/>
          </p:nvGrpSpPr>
          <p:grpSpPr>
            <a:xfrm>
              <a:off x="474255" y="4996334"/>
              <a:ext cx="8302223" cy="508946"/>
              <a:chOff x="474255" y="2049694"/>
              <a:chExt cx="8302223" cy="508946"/>
            </a:xfrm>
          </p:grpSpPr>
          <p:sp>
            <p:nvSpPr>
              <p:cNvPr id="48" name="Rechteck 21">
                <a:extLst>
                  <a:ext uri="{FF2B5EF4-FFF2-40B4-BE49-F238E27FC236}">
                    <a16:creationId xmlns:a16="http://schemas.microsoft.com/office/drawing/2014/main" id="{EF9D444C-A2F9-62D9-5610-5B7F046E57F2}"/>
                  </a:ext>
                </a:extLst>
              </p:cNvPr>
              <p:cNvSpPr/>
              <p:nvPr/>
            </p:nvSpPr>
            <p:spPr>
              <a:xfrm>
                <a:off x="474255" y="2086258"/>
                <a:ext cx="294172" cy="277486"/>
              </a:xfrm>
              <a:prstGeom prst="roundRect">
                <a:avLst/>
              </a:prstGeom>
              <a:solidFill>
                <a:srgbClr val="01115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defTabSz="914386">
                  <a:buClr>
                    <a:srgbClr val="DE0017"/>
                  </a:buClr>
                  <a:defRPr/>
                </a:pPr>
                <a:r>
                  <a:rPr lang="en-US" b="1" dirty="0">
                    <a:solidFill>
                      <a:prstClr val="white"/>
                    </a:solidFill>
                    <a:latin typeface="Avenir Next" panose="020B0503020202020204" pitchFamily="34" charset="0"/>
                  </a:rPr>
                  <a:t>6</a:t>
                </a:r>
              </a:p>
            </p:txBody>
          </p:sp>
          <p:sp>
            <p:nvSpPr>
              <p:cNvPr id="49" name="Textfeld 25">
                <a:extLst>
                  <a:ext uri="{FF2B5EF4-FFF2-40B4-BE49-F238E27FC236}">
                    <a16:creationId xmlns:a16="http://schemas.microsoft.com/office/drawing/2014/main" id="{F37CF828-3DAB-DAEB-99C5-13501D343AE1}"/>
                  </a:ext>
                </a:extLst>
              </p:cNvPr>
              <p:cNvSpPr txBox="1"/>
              <p:nvPr/>
            </p:nvSpPr>
            <p:spPr>
              <a:xfrm>
                <a:off x="829987" y="2049694"/>
                <a:ext cx="7946491" cy="5089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PT"/>
                </a:defPPr>
                <a:lvl1pPr>
                  <a:defRPr sz="1200" b="1">
                    <a:latin typeface="Avenir Next" panose="020B0503020202020204" pitchFamily="34" charset="0"/>
                    <a:cs typeface="Arial"/>
                  </a:defRPr>
                </a:lvl1pPr>
              </a:lstStyle>
              <a:p>
                <a:r>
                  <a:rPr lang="en-GB" sz="1600" dirty="0"/>
                  <a:t>Communication and reporting: </a:t>
                </a:r>
                <a:r>
                  <a:rPr lang="en-GB" sz="1600" b="0" dirty="0"/>
                  <a:t>Regularly communicate with program coordinator (Johanna), provide reports/ stories on your activities, and communicate e.g., events.</a:t>
                </a:r>
              </a:p>
            </p:txBody>
          </p:sp>
        </p:grpSp>
      </p:grpSp>
    </p:spTree>
    <p:extLst>
      <p:ext uri="{BB962C8B-B14F-4D97-AF65-F5344CB8AC3E}">
        <p14:creationId xmlns:p14="http://schemas.microsoft.com/office/powerpoint/2010/main" val="87143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2">
            <a:extLst>
              <a:ext uri="{FF2B5EF4-FFF2-40B4-BE49-F238E27FC236}">
                <a16:creationId xmlns:a16="http://schemas.microsoft.com/office/drawing/2014/main" id="{DD322D01-F2D4-E5E0-245C-CD7F4318E77F}"/>
              </a:ext>
            </a:extLst>
          </p:cNvPr>
          <p:cNvPicPr>
            <a:picLocks noChangeAspect="1"/>
          </p:cNvPicPr>
          <p:nvPr/>
        </p:nvPicPr>
        <p:blipFill>
          <a:blip r:embed="rId3"/>
          <a:srcRect/>
          <a:stretch/>
        </p:blipFill>
        <p:spPr>
          <a:xfrm>
            <a:off x="1029468" y="1928783"/>
            <a:ext cx="1109237" cy="1109237"/>
          </a:xfrm>
          <a:prstGeom prst="rect">
            <a:avLst/>
          </a:prstGeom>
        </p:spPr>
      </p:pic>
      <p:grpSp>
        <p:nvGrpSpPr>
          <p:cNvPr id="45" name="Group 44">
            <a:extLst>
              <a:ext uri="{FF2B5EF4-FFF2-40B4-BE49-F238E27FC236}">
                <a16:creationId xmlns:a16="http://schemas.microsoft.com/office/drawing/2014/main" id="{1AA8D1BD-FA67-69A7-F690-85F43ABD4ADA}"/>
              </a:ext>
            </a:extLst>
          </p:cNvPr>
          <p:cNvGrpSpPr/>
          <p:nvPr/>
        </p:nvGrpSpPr>
        <p:grpSpPr>
          <a:xfrm>
            <a:off x="647201" y="3183851"/>
            <a:ext cx="1873770" cy="1349804"/>
            <a:chOff x="647201" y="3183851"/>
            <a:chExt cx="1873770" cy="1349804"/>
          </a:xfrm>
        </p:grpSpPr>
        <p:sp>
          <p:nvSpPr>
            <p:cNvPr id="5" name="Rectangle 5">
              <a:extLst>
                <a:ext uri="{FF2B5EF4-FFF2-40B4-BE49-F238E27FC236}">
                  <a16:creationId xmlns:a16="http://schemas.microsoft.com/office/drawing/2014/main" id="{BFFF5F44-F788-7F32-AA98-2A9ECF31E831}"/>
                </a:ext>
              </a:extLst>
            </p:cNvPr>
            <p:cNvSpPr/>
            <p:nvPr/>
          </p:nvSpPr>
          <p:spPr>
            <a:xfrm>
              <a:off x="647201" y="3183851"/>
              <a:ext cx="1873770" cy="369332"/>
            </a:xfrm>
            <a:prstGeom prst="rect">
              <a:avLst/>
            </a:prstGeom>
          </p:spPr>
          <p:txBody>
            <a:bodyPr wrap="square" lIns="91440" tIns="45720" rIns="91440" bIns="45720" anchor="ctr">
              <a:spAutoFit/>
            </a:bodyPr>
            <a:lstStyle/>
            <a:p>
              <a:pPr algn="ctr"/>
              <a:r>
                <a:rPr lang="en-BZ" b="1" dirty="0">
                  <a:solidFill>
                    <a:srgbClr val="011152"/>
                  </a:solidFill>
                  <a:latin typeface="Avenir Next"/>
                  <a:ea typeface="Montserrat" charset="0"/>
                  <a:cs typeface="Montserrat" charset="0"/>
                </a:rPr>
                <a:t>Development</a:t>
              </a:r>
            </a:p>
          </p:txBody>
        </p:sp>
        <p:sp>
          <p:nvSpPr>
            <p:cNvPr id="16" name="Rectangle 5">
              <a:extLst>
                <a:ext uri="{FF2B5EF4-FFF2-40B4-BE49-F238E27FC236}">
                  <a16:creationId xmlns:a16="http://schemas.microsoft.com/office/drawing/2014/main" id="{376C2910-B3D5-EBAF-AD09-D00D755C0646}"/>
                </a:ext>
              </a:extLst>
            </p:cNvPr>
            <p:cNvSpPr/>
            <p:nvPr/>
          </p:nvSpPr>
          <p:spPr>
            <a:xfrm>
              <a:off x="647201" y="3702658"/>
              <a:ext cx="1873770" cy="830997"/>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1200" dirty="0">
                  <a:solidFill>
                    <a:srgbClr val="011152"/>
                  </a:solidFill>
                  <a:latin typeface="Avenir Next"/>
                  <a:sym typeface="Calibri"/>
                </a:rPr>
                <a:t>Develop your skills, knowledge and leadership experience  </a:t>
              </a:r>
            </a:p>
          </p:txBody>
        </p:sp>
      </p:grpSp>
      <p:pic>
        <p:nvPicPr>
          <p:cNvPr id="13" name="Grafik 16">
            <a:extLst>
              <a:ext uri="{FF2B5EF4-FFF2-40B4-BE49-F238E27FC236}">
                <a16:creationId xmlns:a16="http://schemas.microsoft.com/office/drawing/2014/main" id="{09739E8B-2540-5723-D419-4E884353F37A}"/>
              </a:ext>
            </a:extLst>
          </p:cNvPr>
          <p:cNvPicPr>
            <a:picLocks noChangeAspect="1"/>
          </p:cNvPicPr>
          <p:nvPr/>
        </p:nvPicPr>
        <p:blipFill>
          <a:blip r:embed="rId4"/>
          <a:srcRect/>
          <a:stretch/>
        </p:blipFill>
        <p:spPr>
          <a:xfrm>
            <a:off x="3272634" y="1928783"/>
            <a:ext cx="1109238" cy="1109238"/>
          </a:xfrm>
          <a:prstGeom prst="rect">
            <a:avLst/>
          </a:prstGeom>
        </p:spPr>
      </p:pic>
      <p:grpSp>
        <p:nvGrpSpPr>
          <p:cNvPr id="46" name="Group 45">
            <a:extLst>
              <a:ext uri="{FF2B5EF4-FFF2-40B4-BE49-F238E27FC236}">
                <a16:creationId xmlns:a16="http://schemas.microsoft.com/office/drawing/2014/main" id="{6171C952-E6DC-A01C-E12C-E15F6712AC9F}"/>
              </a:ext>
            </a:extLst>
          </p:cNvPr>
          <p:cNvGrpSpPr/>
          <p:nvPr/>
        </p:nvGrpSpPr>
        <p:grpSpPr>
          <a:xfrm>
            <a:off x="2891907" y="3183851"/>
            <a:ext cx="1879924" cy="1165138"/>
            <a:chOff x="2890368" y="3183851"/>
            <a:chExt cx="1879924" cy="1165138"/>
          </a:xfrm>
        </p:grpSpPr>
        <p:sp>
          <p:nvSpPr>
            <p:cNvPr id="6" name="Rectangle 5">
              <a:extLst>
                <a:ext uri="{FF2B5EF4-FFF2-40B4-BE49-F238E27FC236}">
                  <a16:creationId xmlns:a16="http://schemas.microsoft.com/office/drawing/2014/main" id="{25D998A5-55A6-1A1E-AF30-B04B89C1CC1D}"/>
                </a:ext>
              </a:extLst>
            </p:cNvPr>
            <p:cNvSpPr/>
            <p:nvPr/>
          </p:nvSpPr>
          <p:spPr>
            <a:xfrm>
              <a:off x="2890368" y="3183851"/>
              <a:ext cx="1873770" cy="369332"/>
            </a:xfrm>
            <a:prstGeom prst="rect">
              <a:avLst/>
            </a:prstGeom>
          </p:spPr>
          <p:txBody>
            <a:bodyPr wrap="square" lIns="91440" tIns="45720" rIns="91440" bIns="45720" anchor="ctr">
              <a:spAutoFit/>
            </a:bodyPr>
            <a:lstStyle/>
            <a:p>
              <a:pPr algn="ctr"/>
              <a:r>
                <a:rPr lang="en-BZ" b="1" dirty="0">
                  <a:solidFill>
                    <a:srgbClr val="011152"/>
                  </a:solidFill>
                  <a:latin typeface="Avenir Next"/>
                  <a:ea typeface="Montserrat" charset="0"/>
                  <a:cs typeface="Montserrat" charset="0"/>
                </a:rPr>
                <a:t>Certification</a:t>
              </a:r>
            </a:p>
          </p:txBody>
        </p:sp>
        <p:sp>
          <p:nvSpPr>
            <p:cNvPr id="17" name="Rectangle 5">
              <a:extLst>
                <a:ext uri="{FF2B5EF4-FFF2-40B4-BE49-F238E27FC236}">
                  <a16:creationId xmlns:a16="http://schemas.microsoft.com/office/drawing/2014/main" id="{68F7782D-434E-7800-9087-62ACC14AFB93}"/>
                </a:ext>
              </a:extLst>
            </p:cNvPr>
            <p:cNvSpPr/>
            <p:nvPr/>
          </p:nvSpPr>
          <p:spPr>
            <a:xfrm>
              <a:off x="2896522" y="3702658"/>
              <a:ext cx="1873770" cy="646331"/>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1200" dirty="0">
                  <a:solidFill>
                    <a:srgbClr val="011152"/>
                  </a:solidFill>
                  <a:latin typeface="Avenir Next"/>
                  <a:sym typeface="Calibri"/>
                </a:rPr>
                <a:t>Earn </a:t>
              </a:r>
              <a:r>
                <a:rPr lang="en-GB" sz="1200" dirty="0" err="1">
                  <a:solidFill>
                    <a:srgbClr val="011152"/>
                  </a:solidFill>
                  <a:latin typeface="Avenir Next"/>
                  <a:sym typeface="Calibri"/>
                </a:rPr>
                <a:t>AskBrian’s</a:t>
              </a:r>
              <a:r>
                <a:rPr lang="en-GB" sz="1200" dirty="0">
                  <a:solidFill>
                    <a:srgbClr val="011152"/>
                  </a:solidFill>
                  <a:latin typeface="Avenir Next"/>
                  <a:sym typeface="Calibri"/>
                </a:rPr>
                <a:t> ambassador certification </a:t>
              </a:r>
              <a:endParaRPr lang="en-BZ" sz="1200" dirty="0">
                <a:solidFill>
                  <a:srgbClr val="011152"/>
                </a:solidFill>
                <a:latin typeface="Avenir Next"/>
              </a:endParaRPr>
            </a:p>
          </p:txBody>
        </p:sp>
      </p:grpSp>
      <p:pic>
        <p:nvPicPr>
          <p:cNvPr id="14" name="Grafik 18">
            <a:extLst>
              <a:ext uri="{FF2B5EF4-FFF2-40B4-BE49-F238E27FC236}">
                <a16:creationId xmlns:a16="http://schemas.microsoft.com/office/drawing/2014/main" id="{F7F80800-2867-63CD-E7CE-118AEF094650}"/>
              </a:ext>
            </a:extLst>
          </p:cNvPr>
          <p:cNvPicPr>
            <a:picLocks noChangeAspect="1"/>
          </p:cNvPicPr>
          <p:nvPr/>
        </p:nvPicPr>
        <p:blipFill>
          <a:blip r:embed="rId5"/>
          <a:srcRect/>
          <a:stretch/>
        </p:blipFill>
        <p:spPr>
          <a:xfrm>
            <a:off x="5529023" y="1928783"/>
            <a:ext cx="1109238" cy="1096633"/>
          </a:xfrm>
          <a:prstGeom prst="rect">
            <a:avLst/>
          </a:prstGeom>
        </p:spPr>
      </p:pic>
      <p:grpSp>
        <p:nvGrpSpPr>
          <p:cNvPr id="47" name="Group 46">
            <a:extLst>
              <a:ext uri="{FF2B5EF4-FFF2-40B4-BE49-F238E27FC236}">
                <a16:creationId xmlns:a16="http://schemas.microsoft.com/office/drawing/2014/main" id="{A7A731BF-C964-E742-20F6-B4324774CDCA}"/>
              </a:ext>
            </a:extLst>
          </p:cNvPr>
          <p:cNvGrpSpPr/>
          <p:nvPr/>
        </p:nvGrpSpPr>
        <p:grpSpPr>
          <a:xfrm>
            <a:off x="5142767" y="3183851"/>
            <a:ext cx="1887907" cy="1534470"/>
            <a:chOff x="5133535" y="3183851"/>
            <a:chExt cx="1887907" cy="1534470"/>
          </a:xfrm>
        </p:grpSpPr>
        <p:sp>
          <p:nvSpPr>
            <p:cNvPr id="7" name="Rectangle 5">
              <a:extLst>
                <a:ext uri="{FF2B5EF4-FFF2-40B4-BE49-F238E27FC236}">
                  <a16:creationId xmlns:a16="http://schemas.microsoft.com/office/drawing/2014/main" id="{3B57EC11-F0CE-8AE1-F8D0-12166A5CCE84}"/>
                </a:ext>
              </a:extLst>
            </p:cNvPr>
            <p:cNvSpPr/>
            <p:nvPr/>
          </p:nvSpPr>
          <p:spPr>
            <a:xfrm>
              <a:off x="5133535" y="3183851"/>
              <a:ext cx="1887907" cy="369332"/>
            </a:xfrm>
            <a:prstGeom prst="rect">
              <a:avLst/>
            </a:prstGeom>
          </p:spPr>
          <p:txBody>
            <a:bodyPr wrap="square" lIns="91440" tIns="45720" rIns="91440" bIns="45720" anchor="ctr">
              <a:spAutoFit/>
            </a:bodyPr>
            <a:lstStyle/>
            <a:p>
              <a:pPr algn="ctr"/>
              <a:r>
                <a:rPr lang="en-BZ" b="1" dirty="0">
                  <a:solidFill>
                    <a:srgbClr val="011152"/>
                  </a:solidFill>
                  <a:latin typeface="Avenir Next"/>
                  <a:ea typeface="Montserrat" charset="0"/>
                  <a:cs typeface="Montserrat" charset="0"/>
                </a:rPr>
                <a:t>Network</a:t>
              </a:r>
            </a:p>
          </p:txBody>
        </p:sp>
        <p:sp>
          <p:nvSpPr>
            <p:cNvPr id="18" name="Rectangle 5">
              <a:extLst>
                <a:ext uri="{FF2B5EF4-FFF2-40B4-BE49-F238E27FC236}">
                  <a16:creationId xmlns:a16="http://schemas.microsoft.com/office/drawing/2014/main" id="{B3E67A63-8266-3659-B86A-14696978F6C1}"/>
                </a:ext>
              </a:extLst>
            </p:cNvPr>
            <p:cNvSpPr/>
            <p:nvPr/>
          </p:nvSpPr>
          <p:spPr>
            <a:xfrm>
              <a:off x="5145842" y="3702658"/>
              <a:ext cx="1875600" cy="1015663"/>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1200" dirty="0">
                  <a:solidFill>
                    <a:srgbClr val="011152"/>
                  </a:solidFill>
                  <a:latin typeface="Avenir Next"/>
                  <a:sym typeface="Calibri"/>
                </a:rPr>
                <a:t>Get insights into customer network and leverage upon network opportunities</a:t>
              </a:r>
              <a:endParaRPr lang="en-BZ" sz="1200" dirty="0">
                <a:solidFill>
                  <a:srgbClr val="011152"/>
                </a:solidFill>
                <a:latin typeface="Avenir Next"/>
              </a:endParaRPr>
            </a:p>
          </p:txBody>
        </p:sp>
      </p:grpSp>
      <p:pic>
        <p:nvPicPr>
          <p:cNvPr id="10" name="Grafik 10">
            <a:extLst>
              <a:ext uri="{FF2B5EF4-FFF2-40B4-BE49-F238E27FC236}">
                <a16:creationId xmlns:a16="http://schemas.microsoft.com/office/drawing/2014/main" id="{57936D45-82DA-034A-A509-EBBDC8C8364B}"/>
              </a:ext>
            </a:extLst>
          </p:cNvPr>
          <p:cNvPicPr>
            <a:picLocks noChangeAspect="1"/>
          </p:cNvPicPr>
          <p:nvPr/>
        </p:nvPicPr>
        <p:blipFill>
          <a:blip r:embed="rId6"/>
          <a:srcRect/>
          <a:stretch/>
        </p:blipFill>
        <p:spPr>
          <a:xfrm>
            <a:off x="7779260" y="1928783"/>
            <a:ext cx="1109238" cy="1109238"/>
          </a:xfrm>
          <a:prstGeom prst="rect">
            <a:avLst/>
          </a:prstGeom>
        </p:spPr>
      </p:pic>
      <p:grpSp>
        <p:nvGrpSpPr>
          <p:cNvPr id="48" name="Group 47">
            <a:extLst>
              <a:ext uri="{FF2B5EF4-FFF2-40B4-BE49-F238E27FC236}">
                <a16:creationId xmlns:a16="http://schemas.microsoft.com/office/drawing/2014/main" id="{AAF1D8A2-C3E5-EE77-9543-3FACA3826F59}"/>
              </a:ext>
            </a:extLst>
          </p:cNvPr>
          <p:cNvGrpSpPr/>
          <p:nvPr/>
        </p:nvGrpSpPr>
        <p:grpSpPr>
          <a:xfrm>
            <a:off x="7401610" y="3183851"/>
            <a:ext cx="1873770" cy="1165138"/>
            <a:chOff x="7396994" y="3183851"/>
            <a:chExt cx="1873770" cy="1165138"/>
          </a:xfrm>
        </p:grpSpPr>
        <p:sp>
          <p:nvSpPr>
            <p:cNvPr id="8" name="Rectangle 5">
              <a:extLst>
                <a:ext uri="{FF2B5EF4-FFF2-40B4-BE49-F238E27FC236}">
                  <a16:creationId xmlns:a16="http://schemas.microsoft.com/office/drawing/2014/main" id="{A346698A-F02D-8493-FFBD-426DF11808C8}"/>
                </a:ext>
              </a:extLst>
            </p:cNvPr>
            <p:cNvSpPr/>
            <p:nvPr/>
          </p:nvSpPr>
          <p:spPr>
            <a:xfrm>
              <a:off x="7396994" y="3183851"/>
              <a:ext cx="1873770" cy="369332"/>
            </a:xfrm>
            <a:prstGeom prst="rect">
              <a:avLst/>
            </a:prstGeom>
          </p:spPr>
          <p:txBody>
            <a:bodyPr wrap="square" lIns="91440" tIns="45720" rIns="91440" bIns="45720" anchor="ctr">
              <a:spAutoFit/>
            </a:bodyPr>
            <a:lstStyle/>
            <a:p>
              <a:pPr algn="ctr"/>
              <a:r>
                <a:rPr lang="en-BZ" b="1" dirty="0">
                  <a:solidFill>
                    <a:srgbClr val="011152"/>
                  </a:solidFill>
                  <a:latin typeface="Avenir Next"/>
                  <a:ea typeface="Montserrat" charset="0"/>
                  <a:cs typeface="Montserrat" charset="0"/>
                </a:rPr>
                <a:t>Mentoring</a:t>
              </a:r>
            </a:p>
          </p:txBody>
        </p:sp>
        <p:sp>
          <p:nvSpPr>
            <p:cNvPr id="19" name="Rectangle 5">
              <a:extLst>
                <a:ext uri="{FF2B5EF4-FFF2-40B4-BE49-F238E27FC236}">
                  <a16:creationId xmlns:a16="http://schemas.microsoft.com/office/drawing/2014/main" id="{73B3A30B-5411-8313-C9B8-5FE11FF4B604}"/>
                </a:ext>
              </a:extLst>
            </p:cNvPr>
            <p:cNvSpPr/>
            <p:nvPr/>
          </p:nvSpPr>
          <p:spPr>
            <a:xfrm>
              <a:off x="7396994" y="3702658"/>
              <a:ext cx="1873770" cy="646331"/>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1200" dirty="0">
                  <a:solidFill>
                    <a:srgbClr val="011152"/>
                  </a:solidFill>
                  <a:latin typeface="Avenir Next"/>
                  <a:sym typeface="Calibri"/>
                </a:rPr>
                <a:t>Personal mentoring by </a:t>
              </a:r>
              <a:r>
                <a:rPr lang="en-GB" sz="1200" dirty="0" err="1">
                  <a:solidFill>
                    <a:srgbClr val="011152"/>
                  </a:solidFill>
                  <a:latin typeface="Avenir Next"/>
                  <a:sym typeface="Calibri"/>
                </a:rPr>
                <a:t>AskBrian</a:t>
              </a:r>
              <a:r>
                <a:rPr lang="en-GB" sz="1200" dirty="0">
                  <a:solidFill>
                    <a:srgbClr val="011152"/>
                  </a:solidFill>
                  <a:latin typeface="Avenir Next"/>
                  <a:sym typeface="Calibri"/>
                </a:rPr>
                <a:t> founder </a:t>
              </a:r>
              <a:endParaRPr lang="en-GB" sz="1200" dirty="0">
                <a:solidFill>
                  <a:srgbClr val="011152"/>
                </a:solidFill>
                <a:latin typeface="Avenir Next"/>
              </a:endParaRPr>
            </a:p>
          </p:txBody>
        </p:sp>
      </p:grpSp>
      <p:pic>
        <p:nvPicPr>
          <p:cNvPr id="12" name="Grafik 14">
            <a:extLst>
              <a:ext uri="{FF2B5EF4-FFF2-40B4-BE49-F238E27FC236}">
                <a16:creationId xmlns:a16="http://schemas.microsoft.com/office/drawing/2014/main" id="{3DCF5C31-3BF5-BCC0-8BEB-E3ADD1D26BD0}"/>
              </a:ext>
            </a:extLst>
          </p:cNvPr>
          <p:cNvPicPr>
            <a:picLocks noChangeAspect="1"/>
          </p:cNvPicPr>
          <p:nvPr/>
        </p:nvPicPr>
        <p:blipFill>
          <a:blip r:embed="rId7"/>
          <a:srcRect/>
          <a:stretch/>
        </p:blipFill>
        <p:spPr>
          <a:xfrm>
            <a:off x="10028581" y="1928783"/>
            <a:ext cx="1109238" cy="1109238"/>
          </a:xfrm>
          <a:prstGeom prst="rect">
            <a:avLst/>
          </a:prstGeom>
        </p:spPr>
      </p:pic>
      <p:grpSp>
        <p:nvGrpSpPr>
          <p:cNvPr id="49" name="Group 48">
            <a:extLst>
              <a:ext uri="{FF2B5EF4-FFF2-40B4-BE49-F238E27FC236}">
                <a16:creationId xmlns:a16="http://schemas.microsoft.com/office/drawing/2014/main" id="{3A434FD0-FD1A-22B2-E0BC-B5AF61F9D389}"/>
              </a:ext>
            </a:extLst>
          </p:cNvPr>
          <p:cNvGrpSpPr/>
          <p:nvPr/>
        </p:nvGrpSpPr>
        <p:grpSpPr>
          <a:xfrm>
            <a:off x="9646315" y="3183851"/>
            <a:ext cx="1873770" cy="1165138"/>
            <a:chOff x="9646315" y="3183851"/>
            <a:chExt cx="1873770" cy="1165138"/>
          </a:xfrm>
        </p:grpSpPr>
        <p:sp>
          <p:nvSpPr>
            <p:cNvPr id="9" name="Rectangle 5">
              <a:extLst>
                <a:ext uri="{FF2B5EF4-FFF2-40B4-BE49-F238E27FC236}">
                  <a16:creationId xmlns:a16="http://schemas.microsoft.com/office/drawing/2014/main" id="{63A2AE9E-BFC1-AD99-6F71-2D411504010E}"/>
                </a:ext>
              </a:extLst>
            </p:cNvPr>
            <p:cNvSpPr/>
            <p:nvPr/>
          </p:nvSpPr>
          <p:spPr>
            <a:xfrm>
              <a:off x="9646315" y="3183851"/>
              <a:ext cx="1873770" cy="369332"/>
            </a:xfrm>
            <a:prstGeom prst="rect">
              <a:avLst/>
            </a:prstGeom>
          </p:spPr>
          <p:txBody>
            <a:bodyPr wrap="square" lIns="91440" tIns="45720" rIns="91440" bIns="45720" anchor="ctr">
              <a:spAutoFit/>
            </a:bodyPr>
            <a:lstStyle/>
            <a:p>
              <a:pPr algn="ctr"/>
              <a:r>
                <a:rPr lang="en-BZ" b="1" dirty="0">
                  <a:solidFill>
                    <a:srgbClr val="011152"/>
                  </a:solidFill>
                  <a:latin typeface="Avenir Next"/>
                  <a:ea typeface="Montserrat" charset="0"/>
                  <a:cs typeface="Montserrat" charset="0"/>
                </a:rPr>
                <a:t>Brian Access </a:t>
              </a:r>
            </a:p>
          </p:txBody>
        </p:sp>
        <p:sp>
          <p:nvSpPr>
            <p:cNvPr id="20" name="Rectangle 5">
              <a:extLst>
                <a:ext uri="{FF2B5EF4-FFF2-40B4-BE49-F238E27FC236}">
                  <a16:creationId xmlns:a16="http://schemas.microsoft.com/office/drawing/2014/main" id="{A9683490-8FB0-2C78-EA78-C2EB14214BC3}"/>
                </a:ext>
              </a:extLst>
            </p:cNvPr>
            <p:cNvSpPr/>
            <p:nvPr/>
          </p:nvSpPr>
          <p:spPr>
            <a:xfrm>
              <a:off x="9646315" y="3702658"/>
              <a:ext cx="1873770" cy="646331"/>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1200" dirty="0">
                  <a:solidFill>
                    <a:srgbClr val="011152"/>
                  </a:solidFill>
                  <a:latin typeface="Avenir Next"/>
                  <a:sym typeface="Calibri"/>
                </a:rPr>
                <a:t>Brian Ambassadors get lifelong free Brian access</a:t>
              </a:r>
              <a:endParaRPr lang="en-BZ" sz="1200" dirty="0">
                <a:solidFill>
                  <a:srgbClr val="011152"/>
                </a:solidFill>
                <a:latin typeface="Avenir Next"/>
              </a:endParaRPr>
            </a:p>
          </p:txBody>
        </p:sp>
      </p:grpSp>
      <p:sp>
        <p:nvSpPr>
          <p:cNvPr id="23" name="Textplatzhalter 1">
            <a:extLst>
              <a:ext uri="{FF2B5EF4-FFF2-40B4-BE49-F238E27FC236}">
                <a16:creationId xmlns:a16="http://schemas.microsoft.com/office/drawing/2014/main" id="{EF5912CF-6613-6C5F-DD65-607BBD30C3B9}"/>
              </a:ext>
            </a:extLst>
          </p:cNvPr>
          <p:cNvSpPr txBox="1">
            <a:spLocks/>
          </p:cNvSpPr>
          <p:nvPr/>
        </p:nvSpPr>
        <p:spPr>
          <a:xfrm>
            <a:off x="371475" y="296687"/>
            <a:ext cx="2963863" cy="576440"/>
          </a:xfrm>
          <a:prstGeom prst="rect">
            <a:avLst/>
          </a:prstGeom>
        </p:spPr>
        <p:txBody>
          <a:bodyPr vert="horz" lIns="0" tIns="0" rIns="0" bIns="0" rtlCol="0">
            <a:spAutoFit/>
          </a:bodyPr>
          <a:lstStyle>
            <a:defPPr>
              <a:defRPr lang="en-PT"/>
            </a:defPPr>
            <a:lvl1pPr indent="0">
              <a:lnSpc>
                <a:spcPct val="90000"/>
              </a:lnSpc>
              <a:spcBef>
                <a:spcPts val="1000"/>
              </a:spcBef>
              <a:buFont typeface="Arial" panose="020B0604020202020204" pitchFamily="34" charset="0"/>
              <a:buNone/>
              <a:defRPr sz="16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Ambassador Program 2023</a:t>
            </a:r>
          </a:p>
          <a:p>
            <a:endParaRPr lang="en-US" dirty="0"/>
          </a:p>
        </p:txBody>
      </p:sp>
      <p:sp>
        <p:nvSpPr>
          <p:cNvPr id="28" name="Textplatzhalter 7">
            <a:extLst>
              <a:ext uri="{FF2B5EF4-FFF2-40B4-BE49-F238E27FC236}">
                <a16:creationId xmlns:a16="http://schemas.microsoft.com/office/drawing/2014/main" id="{1DE8B34D-5330-40F9-A016-231E7AC0EA5E}"/>
              </a:ext>
            </a:extLst>
          </p:cNvPr>
          <p:cNvSpPr txBox="1">
            <a:spLocks/>
          </p:cNvSpPr>
          <p:nvPr/>
        </p:nvSpPr>
        <p:spPr>
          <a:xfrm>
            <a:off x="344488" y="569680"/>
            <a:ext cx="11628437" cy="546303"/>
          </a:xfrm>
          <a:prstGeom prst="rect">
            <a:avLst/>
          </a:prstGeom>
        </p:spPr>
        <p:txBody>
          <a:bodyPr vert="horz" lIns="0" tIns="0" rIns="0" bIns="0" rtlCol="0">
            <a:spAutoFit/>
          </a:bodyPr>
          <a:lstStyle>
            <a:defPPr>
              <a:defRPr lang="en-PT"/>
            </a:defPPr>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Your benefits from being Brian Ambassador</a:t>
            </a:r>
          </a:p>
        </p:txBody>
      </p:sp>
      <p:sp>
        <p:nvSpPr>
          <p:cNvPr id="2" name="Rectangle 5">
            <a:extLst>
              <a:ext uri="{FF2B5EF4-FFF2-40B4-BE49-F238E27FC236}">
                <a16:creationId xmlns:a16="http://schemas.microsoft.com/office/drawing/2014/main" id="{4B49D304-6F41-B78A-F957-8159CEECAC56}"/>
              </a:ext>
            </a:extLst>
          </p:cNvPr>
          <p:cNvSpPr/>
          <p:nvPr/>
        </p:nvSpPr>
        <p:spPr>
          <a:xfrm>
            <a:off x="821906" y="5473714"/>
            <a:ext cx="10548188" cy="523220"/>
          </a:xfrm>
          <a:prstGeom prst="rect">
            <a:avLst/>
          </a:prstGeom>
          <a:ln>
            <a:solidFill>
              <a:srgbClr val="011152"/>
            </a:solidFill>
          </a:ln>
        </p:spPr>
        <p:txBody>
          <a:bodyPr wrap="square" anchor="ctr">
            <a:spAutoFit/>
          </a:bodyPr>
          <a:lstStyle/>
          <a:p>
            <a:pPr algn="ctr"/>
            <a:r>
              <a:rPr lang="en-BZ" sz="1400" b="1" dirty="0">
                <a:solidFill>
                  <a:srgbClr val="011152"/>
                </a:solidFill>
                <a:latin typeface="Avenir Next" panose="020B0503020202020204" pitchFamily="34" charset="0"/>
              </a:rPr>
              <a:t>Student Ambassadors are vital representatives of Brian. Your contributions will help you to gain a new skillset, expand your network and benefit from the unique benefits of </a:t>
            </a:r>
            <a:r>
              <a:rPr lang="en-BZ" sz="1400" b="1" dirty="0" err="1">
                <a:solidFill>
                  <a:srgbClr val="011152"/>
                </a:solidFill>
                <a:latin typeface="Avenir Next" panose="020B0503020202020204" pitchFamily="34" charset="0"/>
              </a:rPr>
              <a:t>AskBrian</a:t>
            </a:r>
            <a:endParaRPr lang="en-BZ" sz="1400" b="1" dirty="0">
              <a:solidFill>
                <a:srgbClr val="011152"/>
              </a:solidFill>
              <a:latin typeface="Avenir Next" panose="020B0503020202020204" pitchFamily="34" charset="0"/>
            </a:endParaRPr>
          </a:p>
        </p:txBody>
      </p:sp>
      <p:grpSp>
        <p:nvGrpSpPr>
          <p:cNvPr id="3" name="Google Shape;63;p3">
            <a:extLst>
              <a:ext uri="{FF2B5EF4-FFF2-40B4-BE49-F238E27FC236}">
                <a16:creationId xmlns:a16="http://schemas.microsoft.com/office/drawing/2014/main" id="{985CD87E-92AE-7BEC-8E94-3724DC736A34}"/>
              </a:ext>
            </a:extLst>
          </p:cNvPr>
          <p:cNvGrpSpPr/>
          <p:nvPr/>
        </p:nvGrpSpPr>
        <p:grpSpPr>
          <a:xfrm>
            <a:off x="10325859" y="366962"/>
            <a:ext cx="1376041" cy="265536"/>
            <a:chOff x="584994" y="2254251"/>
            <a:chExt cx="11022012" cy="2147556"/>
          </a:xfrm>
        </p:grpSpPr>
        <p:sp>
          <p:nvSpPr>
            <p:cNvPr id="21" name="Google Shape;64;p3">
              <a:extLst>
                <a:ext uri="{FF2B5EF4-FFF2-40B4-BE49-F238E27FC236}">
                  <a16:creationId xmlns:a16="http://schemas.microsoft.com/office/drawing/2014/main" id="{7B99D56A-4CD5-C59E-6754-1E59B33D4E71}"/>
                </a:ext>
              </a:extLst>
            </p:cNvPr>
            <p:cNvSpPr/>
            <p:nvPr/>
          </p:nvSpPr>
          <p:spPr>
            <a:xfrm>
              <a:off x="7962191" y="2657636"/>
              <a:ext cx="921612"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2" name="Google Shape;65;p3">
              <a:extLst>
                <a:ext uri="{FF2B5EF4-FFF2-40B4-BE49-F238E27FC236}">
                  <a16:creationId xmlns:a16="http://schemas.microsoft.com/office/drawing/2014/main" id="{8376BEC4-59E3-CE91-67F1-F47A538F7FEE}"/>
                </a:ext>
              </a:extLst>
            </p:cNvPr>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4" name="Google Shape;66;p3">
              <a:extLst>
                <a:ext uri="{FF2B5EF4-FFF2-40B4-BE49-F238E27FC236}">
                  <a16:creationId xmlns:a16="http://schemas.microsoft.com/office/drawing/2014/main" id="{99F50919-83F2-E502-76F6-5647F9AD1633}"/>
                </a:ext>
              </a:extLst>
            </p:cNvPr>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5" name="Google Shape;67;p3">
              <a:extLst>
                <a:ext uri="{FF2B5EF4-FFF2-40B4-BE49-F238E27FC236}">
                  <a16:creationId xmlns:a16="http://schemas.microsoft.com/office/drawing/2014/main" id="{BA4B8485-B603-6DF2-F4C2-0BFC6A1567C6}"/>
                </a:ext>
              </a:extLst>
            </p:cNvPr>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6" name="Google Shape;68;p3">
              <a:extLst>
                <a:ext uri="{FF2B5EF4-FFF2-40B4-BE49-F238E27FC236}">
                  <a16:creationId xmlns:a16="http://schemas.microsoft.com/office/drawing/2014/main" id="{204ED907-3332-74BC-FC38-E0B81A761212}"/>
                </a:ext>
              </a:extLst>
            </p:cNvPr>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7" name="Google Shape;69;p3">
              <a:extLst>
                <a:ext uri="{FF2B5EF4-FFF2-40B4-BE49-F238E27FC236}">
                  <a16:creationId xmlns:a16="http://schemas.microsoft.com/office/drawing/2014/main" id="{590F76E7-14A1-ED6D-5907-48701DDD1641}"/>
                </a:ext>
              </a:extLst>
            </p:cNvPr>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9" name="Google Shape;70;p3">
              <a:extLst>
                <a:ext uri="{FF2B5EF4-FFF2-40B4-BE49-F238E27FC236}">
                  <a16:creationId xmlns:a16="http://schemas.microsoft.com/office/drawing/2014/main" id="{C59E5AAF-9534-701A-76F0-2BF4D1AE419F}"/>
                </a:ext>
              </a:extLst>
            </p:cNvPr>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0" name="Google Shape;71;p3">
              <a:extLst>
                <a:ext uri="{FF2B5EF4-FFF2-40B4-BE49-F238E27FC236}">
                  <a16:creationId xmlns:a16="http://schemas.microsoft.com/office/drawing/2014/main" id="{98E87770-4F18-4CE3-9155-0C4FFEB4DDA8}"/>
                </a:ext>
              </a:extLst>
            </p:cNvPr>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1" name="Google Shape;72;p3">
              <a:extLst>
                <a:ext uri="{FF2B5EF4-FFF2-40B4-BE49-F238E27FC236}">
                  <a16:creationId xmlns:a16="http://schemas.microsoft.com/office/drawing/2014/main" id="{D42D0980-7FB4-7110-6635-9297C92CD828}"/>
                </a:ext>
              </a:extLst>
            </p:cNvPr>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2" name="Google Shape;73;p3">
              <a:extLst>
                <a:ext uri="{FF2B5EF4-FFF2-40B4-BE49-F238E27FC236}">
                  <a16:creationId xmlns:a16="http://schemas.microsoft.com/office/drawing/2014/main" id="{E6620329-2D2D-0558-A5AD-6166B14A11AD}"/>
                </a:ext>
              </a:extLst>
            </p:cNvPr>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3" name="Google Shape;74;p3">
              <a:extLst>
                <a:ext uri="{FF2B5EF4-FFF2-40B4-BE49-F238E27FC236}">
                  <a16:creationId xmlns:a16="http://schemas.microsoft.com/office/drawing/2014/main" id="{F816F215-DE05-5AEF-8420-6EB07D13614A}"/>
                </a:ext>
              </a:extLst>
            </p:cNvPr>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4" name="Google Shape;75;p3">
              <a:extLst>
                <a:ext uri="{FF2B5EF4-FFF2-40B4-BE49-F238E27FC236}">
                  <a16:creationId xmlns:a16="http://schemas.microsoft.com/office/drawing/2014/main" id="{381C4439-4D12-AC4E-F1EA-F0EE27FAAA6D}"/>
                </a:ext>
              </a:extLst>
            </p:cNvPr>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5" name="Google Shape;76;p3">
              <a:extLst>
                <a:ext uri="{FF2B5EF4-FFF2-40B4-BE49-F238E27FC236}">
                  <a16:creationId xmlns:a16="http://schemas.microsoft.com/office/drawing/2014/main" id="{614A885A-1164-1EC2-E7F4-931AE6D4A757}"/>
                </a:ext>
              </a:extLst>
            </p:cNvPr>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19" tIns="45687" rIns="91419" bIns="45687" anchor="t" anchorCtr="0">
              <a:noAutofit/>
            </a:bodyPr>
            <a:lstStyle/>
            <a:p>
              <a:endParaRPr sz="1801" dirty="0">
                <a:solidFill>
                  <a:schemeClr val="dk1"/>
                </a:solidFill>
                <a:latin typeface="Calibri"/>
                <a:ea typeface="Calibri"/>
                <a:cs typeface="Calibri"/>
                <a:sym typeface="Calibri"/>
              </a:endParaRPr>
            </a:p>
          </p:txBody>
        </p:sp>
        <p:sp>
          <p:nvSpPr>
            <p:cNvPr id="36" name="Google Shape;77;p3">
              <a:extLst>
                <a:ext uri="{FF2B5EF4-FFF2-40B4-BE49-F238E27FC236}">
                  <a16:creationId xmlns:a16="http://schemas.microsoft.com/office/drawing/2014/main" id="{4667CE51-0272-F1F7-6DA1-86E60907A3F0}"/>
                </a:ext>
              </a:extLst>
            </p:cNvPr>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7" name="Google Shape;78;p3">
              <a:extLst>
                <a:ext uri="{FF2B5EF4-FFF2-40B4-BE49-F238E27FC236}">
                  <a16:creationId xmlns:a16="http://schemas.microsoft.com/office/drawing/2014/main" id="{746C19CE-5845-89BA-48AB-ECAD2186B70B}"/>
                </a:ext>
              </a:extLst>
            </p:cNvPr>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48720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F01AB-BAA6-E923-9242-B012485E56E4}"/>
              </a:ext>
            </a:extLst>
          </p:cNvPr>
          <p:cNvSpPr>
            <a:spLocks noGrp="1"/>
          </p:cNvSpPr>
          <p:nvPr>
            <p:ph type="ctrTitle"/>
          </p:nvPr>
        </p:nvSpPr>
        <p:spPr/>
        <p:txBody>
          <a:bodyPr/>
          <a:lstStyle/>
          <a:p>
            <a:r>
              <a:rPr lang="en-PT" b="1" dirty="0">
                <a:latin typeface="Avenir Next" panose="020B0503020202020204" pitchFamily="34" charset="0"/>
              </a:rPr>
              <a:t>BREAK</a:t>
            </a:r>
          </a:p>
        </p:txBody>
      </p:sp>
      <p:sp>
        <p:nvSpPr>
          <p:cNvPr id="5" name="Subtitle 4">
            <a:extLst>
              <a:ext uri="{FF2B5EF4-FFF2-40B4-BE49-F238E27FC236}">
                <a16:creationId xmlns:a16="http://schemas.microsoft.com/office/drawing/2014/main" id="{99837B96-AA5F-8C5A-982D-207171B82A31}"/>
              </a:ext>
            </a:extLst>
          </p:cNvPr>
          <p:cNvSpPr>
            <a:spLocks noGrp="1"/>
          </p:cNvSpPr>
          <p:nvPr>
            <p:ph type="subTitle" idx="1"/>
          </p:nvPr>
        </p:nvSpPr>
        <p:spPr/>
        <p:txBody>
          <a:bodyPr/>
          <a:lstStyle/>
          <a:p>
            <a:endParaRPr lang="en-PT"/>
          </a:p>
        </p:txBody>
      </p:sp>
    </p:spTree>
    <p:extLst>
      <p:ext uri="{BB962C8B-B14F-4D97-AF65-F5344CB8AC3E}">
        <p14:creationId xmlns:p14="http://schemas.microsoft.com/office/powerpoint/2010/main" val="417955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grpSp>
        <p:nvGrpSpPr>
          <p:cNvPr id="956" name="Google Shape;956;p17"/>
          <p:cNvGrpSpPr/>
          <p:nvPr/>
        </p:nvGrpSpPr>
        <p:grpSpPr>
          <a:xfrm>
            <a:off x="9750724" y="6372191"/>
            <a:ext cx="1717861" cy="334713"/>
            <a:chOff x="584994" y="2254251"/>
            <a:chExt cx="11022012" cy="2147556"/>
          </a:xfrm>
        </p:grpSpPr>
        <p:sp>
          <p:nvSpPr>
            <p:cNvPr id="957" name="Google Shape;957;p17"/>
            <p:cNvSpPr/>
            <p:nvPr/>
          </p:nvSpPr>
          <p:spPr>
            <a:xfrm>
              <a:off x="7962191" y="2657636"/>
              <a:ext cx="921611"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8" name="Google Shape;958;p17"/>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9" name="Google Shape;959;p17"/>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0" name="Google Shape;960;p17"/>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1" name="Google Shape;961;p17"/>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2" name="Google Shape;962;p17"/>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3" name="Google Shape;963;p17"/>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4" name="Google Shape;964;p17"/>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5" name="Google Shape;965;p17"/>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6" name="Google Shape;966;p17"/>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7" name="Google Shape;967;p17"/>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8" name="Google Shape;968;p17"/>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9" name="Google Shape;969;p17"/>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0" name="Google Shape;970;p17"/>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1" name="Google Shape;971;p17"/>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972" name="Google Shape;972;p17"/>
          <p:cNvSpPr/>
          <p:nvPr/>
        </p:nvSpPr>
        <p:spPr>
          <a:xfrm>
            <a:off x="656811" y="6356985"/>
            <a:ext cx="3605941" cy="36512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7F7F7F"/>
              </a:buClr>
              <a:buSzPts val="1000"/>
              <a:buFont typeface="Calibri"/>
              <a:buNone/>
              <a:tabLst/>
              <a:defRPr/>
            </a:pPr>
            <a:r>
              <a:rPr kumimoji="0" lang="de-DE" sz="1000" b="0" i="0" u="none" strike="noStrike" kern="0" cap="none" spc="0" normalizeH="0" baseline="0" noProof="0">
                <a:ln>
                  <a:noFill/>
                </a:ln>
                <a:solidFill>
                  <a:srgbClr val="7F7F7F"/>
                </a:solidFill>
                <a:effectLst/>
                <a:uLnTx/>
                <a:uFillTx/>
                <a:latin typeface="Calibri"/>
                <a:ea typeface="Calibri"/>
                <a:cs typeface="Calibri"/>
                <a:sym typeface="Calibri"/>
              </a:rPr>
              <a:t>© AskBrian GmbH 2022. All rights reserved</a:t>
            </a:r>
            <a:endParaRPr kumimoji="0" sz="1200" b="0" i="0" u="none" strike="noStrike" kern="0" cap="none" spc="0" normalizeH="0" baseline="0" noProof="0">
              <a:ln>
                <a:noFill/>
              </a:ln>
              <a:solidFill>
                <a:srgbClr val="7F7F7F"/>
              </a:solidFill>
              <a:effectLst/>
              <a:uLnTx/>
              <a:uFillTx/>
              <a:latin typeface="Calibri"/>
              <a:ea typeface="Calibri"/>
              <a:cs typeface="Calibri"/>
              <a:sym typeface="Calibri"/>
            </a:endParaRPr>
          </a:p>
        </p:txBody>
      </p:sp>
      <p:pic>
        <p:nvPicPr>
          <p:cNvPr id="973" name="Google Shape;973;p17"/>
          <p:cNvPicPr preferRelativeResize="0"/>
          <p:nvPr/>
        </p:nvPicPr>
        <p:blipFill rotWithShape="1">
          <a:blip r:embed="rId3">
            <a:alphaModFix/>
          </a:blip>
          <a:srcRect/>
          <a:stretch/>
        </p:blipFill>
        <p:spPr>
          <a:xfrm>
            <a:off x="7376484" y="2673972"/>
            <a:ext cx="369791" cy="369791"/>
          </a:xfrm>
          <a:prstGeom prst="rect">
            <a:avLst/>
          </a:prstGeom>
          <a:noFill/>
          <a:ln>
            <a:noFill/>
          </a:ln>
        </p:spPr>
      </p:pic>
      <p:pic>
        <p:nvPicPr>
          <p:cNvPr id="974" name="Google Shape;974;p17"/>
          <p:cNvPicPr preferRelativeResize="0"/>
          <p:nvPr/>
        </p:nvPicPr>
        <p:blipFill rotWithShape="1">
          <a:blip r:embed="rId4">
            <a:alphaModFix/>
          </a:blip>
          <a:srcRect/>
          <a:stretch/>
        </p:blipFill>
        <p:spPr>
          <a:xfrm>
            <a:off x="953829" y="2520963"/>
            <a:ext cx="5152645" cy="2537788"/>
          </a:xfrm>
          <a:prstGeom prst="rect">
            <a:avLst/>
          </a:prstGeom>
          <a:noFill/>
          <a:ln>
            <a:noFill/>
          </a:ln>
        </p:spPr>
      </p:pic>
      <p:sp>
        <p:nvSpPr>
          <p:cNvPr id="975" name="Google Shape;975;p17"/>
          <p:cNvSpPr/>
          <p:nvPr/>
        </p:nvSpPr>
        <p:spPr>
          <a:xfrm>
            <a:off x="2484549" y="1983017"/>
            <a:ext cx="2081101" cy="288000"/>
          </a:xfrm>
          <a:prstGeom prst="rect">
            <a:avLst/>
          </a:prstGeom>
          <a:solidFill>
            <a:srgbClr val="3B3D40"/>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de-DE" sz="1800" b="1" i="0" u="none" strike="noStrike" kern="0" cap="none" spc="0" normalizeH="0" baseline="0" noProof="0" dirty="0">
                <a:ln>
                  <a:noFill/>
                </a:ln>
                <a:solidFill>
                  <a:srgbClr val="FFFFFF"/>
                </a:solidFill>
                <a:effectLst/>
                <a:uLnTx/>
                <a:uFillTx/>
                <a:latin typeface="Calibri"/>
                <a:ea typeface="Calibri"/>
                <a:cs typeface="Calibri"/>
                <a:sym typeface="Calibri"/>
              </a:rPr>
              <a:t>OUR BRIAN IDEA</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76" name="Google Shape;976;p17"/>
          <p:cNvSpPr/>
          <p:nvPr/>
        </p:nvSpPr>
        <p:spPr>
          <a:xfrm>
            <a:off x="7870946" y="1983017"/>
            <a:ext cx="2774389" cy="288000"/>
          </a:xfrm>
          <a:prstGeom prst="rect">
            <a:avLst/>
          </a:prstGeom>
          <a:solidFill>
            <a:srgbClr val="3B3D40"/>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de-DE" sz="1800" b="1" i="0" u="none" strike="noStrike" kern="0" cap="none" spc="0" normalizeH="0" baseline="0" noProof="0">
                <a:ln>
                  <a:noFill/>
                </a:ln>
                <a:solidFill>
                  <a:srgbClr val="FFFFFF"/>
                </a:solidFill>
                <a:effectLst/>
                <a:uLnTx/>
                <a:uFillTx/>
                <a:latin typeface="Calibri"/>
                <a:ea typeface="Calibri"/>
                <a:cs typeface="Calibri"/>
                <a:sym typeface="Calibri"/>
              </a:rPr>
              <a:t>KEY CHARACTERISTICS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7" name="Google Shape;977;p17"/>
          <p:cNvSpPr txBox="1"/>
          <p:nvPr/>
        </p:nvSpPr>
        <p:spPr>
          <a:xfrm>
            <a:off x="7755122" y="3211732"/>
            <a:ext cx="3635556" cy="40011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2000" b="0" i="0" u="none" strike="noStrike" kern="0" cap="none" spc="0" normalizeH="0" baseline="0" noProof="0">
                <a:ln>
                  <a:noFill/>
                </a:ln>
                <a:solidFill>
                  <a:srgbClr val="3B3D40"/>
                </a:solidFill>
                <a:effectLst/>
                <a:uLnTx/>
                <a:uFillTx/>
                <a:latin typeface="Arial"/>
                <a:ea typeface="Arial"/>
                <a:cs typeface="Arial"/>
                <a:sym typeface="Arial"/>
              </a:rPr>
              <a:t>Via </a:t>
            </a:r>
            <a:r>
              <a:rPr kumimoji="0" lang="de-DE" sz="2000" b="1" i="0" u="none" strike="noStrike" kern="0" cap="none" spc="0" normalizeH="0" baseline="0" noProof="0">
                <a:ln>
                  <a:noFill/>
                </a:ln>
                <a:solidFill>
                  <a:srgbClr val="3B3D40"/>
                </a:solidFill>
                <a:effectLst/>
                <a:uLnTx/>
                <a:uFillTx/>
                <a:latin typeface="Arial"/>
                <a:ea typeface="Arial"/>
                <a:cs typeface="Arial"/>
                <a:sym typeface="Arial"/>
              </a:rPr>
              <a:t>Email</a:t>
            </a:r>
            <a:r>
              <a:rPr kumimoji="0" lang="de-DE" sz="2000" b="0" i="0" u="none" strike="noStrike" kern="0" cap="none" spc="0" normalizeH="0" baseline="0" noProof="0">
                <a:ln>
                  <a:noFill/>
                </a:ln>
                <a:solidFill>
                  <a:srgbClr val="3B3D40"/>
                </a:solidFill>
                <a:effectLst/>
                <a:uLnTx/>
                <a:uFillTx/>
                <a:latin typeface="Arial"/>
                <a:ea typeface="Arial"/>
                <a:cs typeface="Arial"/>
                <a:sym typeface="Arial"/>
              </a:rPr>
              <a:t> and</a:t>
            </a:r>
            <a:r>
              <a:rPr kumimoji="0" lang="de-DE" sz="2000" b="1" i="0" u="none" strike="noStrike" kern="0" cap="none" spc="0" normalizeH="0" baseline="0" noProof="0">
                <a:ln>
                  <a:noFill/>
                </a:ln>
                <a:solidFill>
                  <a:srgbClr val="3B3D40"/>
                </a:solidFill>
                <a:effectLst/>
                <a:uLnTx/>
                <a:uFillTx/>
                <a:latin typeface="Arial"/>
                <a:ea typeface="Arial"/>
                <a:cs typeface="Arial"/>
                <a:sym typeface="Arial"/>
              </a:rPr>
              <a:t> MS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978" name="Google Shape;978;p17"/>
          <p:cNvPicPr preferRelativeResize="0"/>
          <p:nvPr/>
        </p:nvPicPr>
        <p:blipFill rotWithShape="1">
          <a:blip r:embed="rId5">
            <a:alphaModFix/>
          </a:blip>
          <a:srcRect/>
          <a:stretch/>
        </p:blipFill>
        <p:spPr>
          <a:xfrm>
            <a:off x="7389216" y="3242267"/>
            <a:ext cx="344327" cy="351976"/>
          </a:xfrm>
          <a:prstGeom prst="rect">
            <a:avLst/>
          </a:prstGeom>
          <a:noFill/>
          <a:ln>
            <a:noFill/>
          </a:ln>
        </p:spPr>
      </p:pic>
      <p:sp>
        <p:nvSpPr>
          <p:cNvPr id="979" name="Google Shape;979;p17"/>
          <p:cNvSpPr txBox="1"/>
          <p:nvPr/>
        </p:nvSpPr>
        <p:spPr>
          <a:xfrm>
            <a:off x="7755122" y="3795927"/>
            <a:ext cx="3711919" cy="40011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2000" b="0" i="0" u="none" strike="noStrike" kern="0" cap="none" spc="0" normalizeH="0" baseline="0" noProof="0">
                <a:ln>
                  <a:noFill/>
                </a:ln>
                <a:solidFill>
                  <a:srgbClr val="3B3D40"/>
                </a:solidFill>
                <a:effectLst/>
                <a:uLnTx/>
                <a:uFillTx/>
                <a:latin typeface="Arial"/>
                <a:ea typeface="Arial"/>
                <a:cs typeface="Arial"/>
                <a:sym typeface="Arial"/>
              </a:rPr>
              <a:t>Answers </a:t>
            </a:r>
            <a:r>
              <a:rPr kumimoji="0" lang="de-DE" sz="2000" b="1" i="0" u="none" strike="noStrike" kern="0" cap="none" spc="0" normalizeH="0" baseline="0" noProof="0">
                <a:ln>
                  <a:noFill/>
                </a:ln>
                <a:solidFill>
                  <a:srgbClr val="3B3D40"/>
                </a:solidFill>
                <a:effectLst/>
                <a:uLnTx/>
                <a:uFillTx/>
                <a:latin typeface="Arial"/>
                <a:ea typeface="Arial"/>
                <a:cs typeface="Arial"/>
                <a:sym typeface="Arial"/>
              </a:rPr>
              <a:t>24/7</a:t>
            </a:r>
            <a:r>
              <a:rPr kumimoji="0" lang="de-DE" sz="2000" b="0" i="0" u="none" strike="noStrike" kern="0" cap="none" spc="0" normalizeH="0" baseline="0" noProof="0">
                <a:ln>
                  <a:noFill/>
                </a:ln>
                <a:solidFill>
                  <a:srgbClr val="3B3D40"/>
                </a:solidFill>
                <a:effectLst/>
                <a:uLnTx/>
                <a:uFillTx/>
                <a:latin typeface="Arial"/>
                <a:ea typeface="Arial"/>
                <a:cs typeface="Arial"/>
                <a:sym typeface="Arial"/>
              </a:rPr>
              <a:t> within </a:t>
            </a:r>
            <a:r>
              <a:rPr kumimoji="0" lang="de-DE" sz="2000" b="1" i="0" u="none" strike="noStrike" kern="0" cap="none" spc="0" normalizeH="0" baseline="0" noProof="0">
                <a:ln>
                  <a:noFill/>
                </a:ln>
                <a:solidFill>
                  <a:srgbClr val="3B3D40"/>
                </a:solidFill>
                <a:effectLst/>
                <a:uLnTx/>
                <a:uFillTx/>
                <a:latin typeface="Arial"/>
                <a:ea typeface="Arial"/>
                <a:cs typeface="Arial"/>
                <a:sym typeface="Arial"/>
              </a:rPr>
              <a:t>3 mins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980" name="Google Shape;980;p17"/>
          <p:cNvPicPr preferRelativeResize="0"/>
          <p:nvPr/>
        </p:nvPicPr>
        <p:blipFill rotWithShape="1">
          <a:blip r:embed="rId6">
            <a:alphaModFix/>
          </a:blip>
          <a:srcRect/>
          <a:stretch/>
        </p:blipFill>
        <p:spPr>
          <a:xfrm>
            <a:off x="7389216" y="3833387"/>
            <a:ext cx="344327" cy="351976"/>
          </a:xfrm>
          <a:prstGeom prst="rect">
            <a:avLst/>
          </a:prstGeom>
          <a:noFill/>
          <a:ln>
            <a:noFill/>
          </a:ln>
        </p:spPr>
      </p:pic>
      <p:sp>
        <p:nvSpPr>
          <p:cNvPr id="981" name="Google Shape;981;p17"/>
          <p:cNvSpPr txBox="1"/>
          <p:nvPr/>
        </p:nvSpPr>
        <p:spPr>
          <a:xfrm>
            <a:off x="7755122" y="4385697"/>
            <a:ext cx="3635556" cy="40011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2000" b="1" i="0" u="none" strike="noStrike" kern="0" cap="none" spc="0" normalizeH="0" baseline="0" noProof="0">
                <a:ln>
                  <a:noFill/>
                </a:ln>
                <a:solidFill>
                  <a:srgbClr val="3B3D40"/>
                </a:solidFill>
                <a:effectLst/>
                <a:uLnTx/>
                <a:uFillTx/>
                <a:latin typeface="Arial"/>
                <a:ea typeface="Arial"/>
                <a:cs typeface="Arial"/>
                <a:sym typeface="Arial"/>
              </a:rPr>
              <a:t>Secure </a:t>
            </a:r>
            <a:r>
              <a:rPr kumimoji="0" lang="de-DE" sz="2000" b="0" i="0" u="none" strike="noStrike" kern="0" cap="none" spc="0" normalizeH="0" baseline="0" noProof="0">
                <a:ln>
                  <a:noFill/>
                </a:ln>
                <a:solidFill>
                  <a:srgbClr val="3B3D40"/>
                </a:solidFill>
                <a:effectLst/>
                <a:uLnTx/>
                <a:uFillTx/>
                <a:latin typeface="Arial"/>
                <a:ea typeface="Arial"/>
                <a:cs typeface="Arial"/>
                <a:sym typeface="Arial"/>
              </a:rPr>
              <a:t>&amp; GDPR </a:t>
            </a:r>
            <a:r>
              <a:rPr kumimoji="0" lang="de-DE" sz="2000" b="1" i="0" u="none" strike="noStrike" kern="0" cap="none" spc="0" normalizeH="0" baseline="0" noProof="0">
                <a:ln>
                  <a:noFill/>
                </a:ln>
                <a:solidFill>
                  <a:srgbClr val="3B3D40"/>
                </a:solidFill>
                <a:effectLst/>
                <a:uLnTx/>
                <a:uFillTx/>
                <a:latin typeface="Arial"/>
                <a:ea typeface="Arial"/>
                <a:cs typeface="Arial"/>
                <a:sym typeface="Arial"/>
              </a:rPr>
              <a:t>compliant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982" name="Google Shape;982;p17"/>
          <p:cNvPicPr preferRelativeResize="0"/>
          <p:nvPr/>
        </p:nvPicPr>
        <p:blipFill rotWithShape="1">
          <a:blip r:embed="rId7">
            <a:alphaModFix/>
          </a:blip>
          <a:srcRect/>
          <a:stretch/>
        </p:blipFill>
        <p:spPr>
          <a:xfrm>
            <a:off x="7389216" y="4409764"/>
            <a:ext cx="344327" cy="351976"/>
          </a:xfrm>
          <a:prstGeom prst="rect">
            <a:avLst/>
          </a:prstGeom>
          <a:noFill/>
          <a:ln>
            <a:noFill/>
          </a:ln>
        </p:spPr>
      </p:pic>
      <p:sp>
        <p:nvSpPr>
          <p:cNvPr id="983" name="Google Shape;983;p17"/>
          <p:cNvSpPr txBox="1"/>
          <p:nvPr/>
        </p:nvSpPr>
        <p:spPr>
          <a:xfrm>
            <a:off x="7755122" y="2627537"/>
            <a:ext cx="3635556" cy="40011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2000" b="1" i="0" u="none" strike="noStrike" kern="0" cap="none" spc="0" normalizeH="0" baseline="0" noProof="0">
                <a:ln>
                  <a:noFill/>
                </a:ln>
                <a:solidFill>
                  <a:srgbClr val="3B3D40"/>
                </a:solidFill>
                <a:effectLst/>
                <a:uLnTx/>
                <a:uFillTx/>
                <a:latin typeface="Arial"/>
                <a:ea typeface="Arial"/>
                <a:cs typeface="Arial"/>
                <a:sym typeface="Arial"/>
              </a:rPr>
              <a:t>Multifunctional</a:t>
            </a:r>
            <a:r>
              <a:rPr kumimoji="0" lang="de-DE" sz="2000" b="0" i="0" u="none" strike="noStrike" kern="0" cap="none" spc="0" normalizeH="0" baseline="0" noProof="0">
                <a:ln>
                  <a:noFill/>
                </a:ln>
                <a:solidFill>
                  <a:srgbClr val="3B3D40"/>
                </a:solidFill>
                <a:effectLst/>
                <a:uLnTx/>
                <a:uFillTx/>
                <a:latin typeface="Arial"/>
                <a:ea typeface="Arial"/>
                <a:cs typeface="Arial"/>
                <a:sym typeface="Arial"/>
              </a:rPr>
              <a:t> and simple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 name="Textplatzhalter 1">
            <a:extLst>
              <a:ext uri="{FF2B5EF4-FFF2-40B4-BE49-F238E27FC236}">
                <a16:creationId xmlns:a16="http://schemas.microsoft.com/office/drawing/2014/main" id="{CF54FCBA-035A-F6A7-137F-F4851A8950B5}"/>
              </a:ext>
            </a:extLst>
          </p:cNvPr>
          <p:cNvSpPr txBox="1">
            <a:spLocks/>
          </p:cNvSpPr>
          <p:nvPr/>
        </p:nvSpPr>
        <p:spPr>
          <a:xfrm>
            <a:off x="523875" y="449087"/>
            <a:ext cx="2963863" cy="576440"/>
          </a:xfrm>
          <a:prstGeom prst="rect">
            <a:avLst/>
          </a:prstGeom>
        </p:spPr>
        <p:txBody>
          <a:bodyPr vert="horz" lIns="0" tIns="0" rIns="0" bIns="0" rtlCol="0">
            <a:spAutoFit/>
          </a:bodyPr>
          <a:lstStyle>
            <a:defPPr>
              <a:defRPr lang="en-PT"/>
            </a:defPPr>
            <a:lvl1pPr indent="0">
              <a:lnSpc>
                <a:spcPct val="90000"/>
              </a:lnSpc>
              <a:spcBef>
                <a:spcPts val="1000"/>
              </a:spcBef>
              <a:buFont typeface="Arial" panose="020B0604020202020204" pitchFamily="34" charset="0"/>
              <a:buNone/>
              <a:defRPr sz="16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Ambassador Program 2023</a:t>
            </a:r>
          </a:p>
          <a:p>
            <a:endParaRPr lang="en-US" dirty="0"/>
          </a:p>
        </p:txBody>
      </p:sp>
      <p:sp>
        <p:nvSpPr>
          <p:cNvPr id="3" name="Textplatzhalter 7">
            <a:extLst>
              <a:ext uri="{FF2B5EF4-FFF2-40B4-BE49-F238E27FC236}">
                <a16:creationId xmlns:a16="http://schemas.microsoft.com/office/drawing/2014/main" id="{DB6AF664-4365-9D4D-4517-DED580BAD7A5}"/>
              </a:ext>
            </a:extLst>
          </p:cNvPr>
          <p:cNvSpPr txBox="1">
            <a:spLocks/>
          </p:cNvSpPr>
          <p:nvPr/>
        </p:nvSpPr>
        <p:spPr>
          <a:xfrm>
            <a:off x="496888" y="722080"/>
            <a:ext cx="11628437" cy="546303"/>
          </a:xfrm>
          <a:prstGeom prst="rect">
            <a:avLst/>
          </a:prstGeom>
        </p:spPr>
        <p:txBody>
          <a:bodyPr vert="horz" lIns="0" tIns="0" rIns="0" bIns="0" rtlCol="0">
            <a:spAutoFit/>
          </a:bodyPr>
          <a:lstStyle>
            <a:defPPr>
              <a:defRPr lang="en-PT"/>
            </a:defPPr>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Introducing Brian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3" name="Textplatzhalter 7">
            <a:extLst>
              <a:ext uri="{FF2B5EF4-FFF2-40B4-BE49-F238E27FC236}">
                <a16:creationId xmlns:a16="http://schemas.microsoft.com/office/drawing/2014/main" id="{6690B7A9-4846-67AA-FD18-AD1A71FB6766}"/>
              </a:ext>
            </a:extLst>
          </p:cNvPr>
          <p:cNvSpPr txBox="1">
            <a:spLocks/>
          </p:cNvSpPr>
          <p:nvPr/>
        </p:nvSpPr>
        <p:spPr>
          <a:xfrm>
            <a:off x="496888" y="722080"/>
            <a:ext cx="11628437" cy="546303"/>
          </a:xfrm>
          <a:prstGeom prst="rect">
            <a:avLst/>
          </a:prstGeom>
        </p:spPr>
        <p:txBody>
          <a:bodyPr vert="horz" lIns="0" tIns="0" rIns="0" bIns="0" rtlCol="0">
            <a:spAutoFit/>
          </a:bodyPr>
          <a:lstStyle>
            <a:defPPr>
              <a:defRPr lang="en-PT"/>
            </a:defPPr>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Brian's Plug and Play Skills </a:t>
            </a:r>
          </a:p>
        </p:txBody>
      </p:sp>
      <p:grpSp>
        <p:nvGrpSpPr>
          <p:cNvPr id="988" name="Google Shape;988;p4"/>
          <p:cNvGrpSpPr/>
          <p:nvPr/>
        </p:nvGrpSpPr>
        <p:grpSpPr>
          <a:xfrm>
            <a:off x="9750724" y="6372191"/>
            <a:ext cx="1717861" cy="334713"/>
            <a:chOff x="584994" y="2254251"/>
            <a:chExt cx="11022012" cy="2147556"/>
          </a:xfrm>
        </p:grpSpPr>
        <p:sp>
          <p:nvSpPr>
            <p:cNvPr id="989" name="Google Shape;989;p4"/>
            <p:cNvSpPr/>
            <p:nvPr/>
          </p:nvSpPr>
          <p:spPr>
            <a:xfrm>
              <a:off x="7962191" y="2657636"/>
              <a:ext cx="921611"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0" name="Google Shape;990;p4"/>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1" name="Google Shape;991;p4"/>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2" name="Google Shape;992;p4"/>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3" name="Google Shape;993;p4"/>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4" name="Google Shape;994;p4"/>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5" name="Google Shape;995;p4"/>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6" name="Google Shape;996;p4"/>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7" name="Google Shape;997;p4"/>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8" name="Google Shape;998;p4"/>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9" name="Google Shape;999;p4"/>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0" name="Google Shape;1000;p4"/>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1" name="Google Shape;1001;p4"/>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2" name="Google Shape;1002;p4"/>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3" name="Google Shape;1003;p4"/>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004" name="Google Shape;1004;p4"/>
          <p:cNvSpPr/>
          <p:nvPr/>
        </p:nvSpPr>
        <p:spPr>
          <a:xfrm>
            <a:off x="656811" y="6356985"/>
            <a:ext cx="3605941" cy="36512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7F7F7F"/>
              </a:buClr>
              <a:buSzPts val="1000"/>
              <a:buFont typeface="Calibri"/>
              <a:buNone/>
              <a:tabLst/>
              <a:defRPr/>
            </a:pPr>
            <a:r>
              <a:rPr kumimoji="0" lang="de-DE" sz="1000" b="0" i="0" u="none" strike="noStrike" kern="0" cap="none" spc="0" normalizeH="0" baseline="0" noProof="0">
                <a:ln>
                  <a:noFill/>
                </a:ln>
                <a:solidFill>
                  <a:srgbClr val="7F7F7F"/>
                </a:solidFill>
                <a:effectLst/>
                <a:uLnTx/>
                <a:uFillTx/>
                <a:latin typeface="Calibri"/>
                <a:ea typeface="Calibri"/>
                <a:cs typeface="Calibri"/>
                <a:sym typeface="Calibri"/>
              </a:rPr>
              <a:t>© AskBrian GmbH 2022. All rights reserved</a:t>
            </a:r>
            <a:endParaRPr kumimoji="0" sz="1200" b="0" i="0" u="none" strike="noStrike" kern="0" cap="none" spc="0" normalizeH="0" baseline="0" noProof="0">
              <a:ln>
                <a:noFill/>
              </a:ln>
              <a:solidFill>
                <a:srgbClr val="7F7F7F"/>
              </a:solidFill>
              <a:effectLst/>
              <a:uLnTx/>
              <a:uFillTx/>
              <a:latin typeface="Calibri"/>
              <a:ea typeface="Calibri"/>
              <a:cs typeface="Calibri"/>
              <a:sym typeface="Calibri"/>
            </a:endParaRPr>
          </a:p>
        </p:txBody>
      </p:sp>
      <p:sp>
        <p:nvSpPr>
          <p:cNvPr id="2" name="Textplatzhalter 1">
            <a:extLst>
              <a:ext uri="{FF2B5EF4-FFF2-40B4-BE49-F238E27FC236}">
                <a16:creationId xmlns:a16="http://schemas.microsoft.com/office/drawing/2014/main" id="{83EAEEA9-9516-E674-420D-107BED340EAA}"/>
              </a:ext>
            </a:extLst>
          </p:cNvPr>
          <p:cNvSpPr txBox="1">
            <a:spLocks/>
          </p:cNvSpPr>
          <p:nvPr/>
        </p:nvSpPr>
        <p:spPr>
          <a:xfrm>
            <a:off x="523875" y="449087"/>
            <a:ext cx="2963863" cy="576440"/>
          </a:xfrm>
          <a:prstGeom prst="rect">
            <a:avLst/>
          </a:prstGeom>
        </p:spPr>
        <p:txBody>
          <a:bodyPr vert="horz" lIns="0" tIns="0" rIns="0" bIns="0" rtlCol="0">
            <a:spAutoFit/>
          </a:bodyPr>
          <a:lstStyle>
            <a:defPPr>
              <a:defRPr lang="en-PT"/>
            </a:defPPr>
            <a:lvl1pPr indent="0">
              <a:lnSpc>
                <a:spcPct val="90000"/>
              </a:lnSpc>
              <a:spcBef>
                <a:spcPts val="1000"/>
              </a:spcBef>
              <a:buFont typeface="Arial" panose="020B0604020202020204" pitchFamily="34" charset="0"/>
              <a:buNone/>
              <a:defRPr sz="16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Ambassador Program 2023</a:t>
            </a:r>
          </a:p>
          <a:p>
            <a:endParaRPr lang="en-US" dirty="0"/>
          </a:p>
        </p:txBody>
      </p:sp>
      <p:pic>
        <p:nvPicPr>
          <p:cNvPr id="5" name="Picture 4" descr="A different colored hexagons with different colored hexagons&#10;&#10;Description automatically generated with low confidence">
            <a:extLst>
              <a:ext uri="{FF2B5EF4-FFF2-40B4-BE49-F238E27FC236}">
                <a16:creationId xmlns:a16="http://schemas.microsoft.com/office/drawing/2014/main" id="{AB1C907D-4ED8-AE87-2DE0-0626404E43BB}"/>
              </a:ext>
            </a:extLst>
          </p:cNvPr>
          <p:cNvPicPr>
            <a:picLocks noChangeAspect="1"/>
          </p:cNvPicPr>
          <p:nvPr/>
        </p:nvPicPr>
        <p:blipFill>
          <a:blip r:embed="rId3"/>
          <a:stretch>
            <a:fillRect/>
          </a:stretch>
        </p:blipFill>
        <p:spPr>
          <a:xfrm>
            <a:off x="2463800" y="1496187"/>
            <a:ext cx="7264400" cy="4648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ian architecture how it works askbrian">
            <a:extLst>
              <a:ext uri="{FF2B5EF4-FFF2-40B4-BE49-F238E27FC236}">
                <a16:creationId xmlns:a16="http://schemas.microsoft.com/office/drawing/2014/main" id="{01EE6DC8-D900-3D29-BB60-6FD92AD48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665" y="1308217"/>
            <a:ext cx="10730669" cy="536533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oogle Shape;956;p17">
            <a:extLst>
              <a:ext uri="{FF2B5EF4-FFF2-40B4-BE49-F238E27FC236}">
                <a16:creationId xmlns:a16="http://schemas.microsoft.com/office/drawing/2014/main" id="{DA487913-A5FF-1F42-F62B-9ED8D8805794}"/>
              </a:ext>
            </a:extLst>
          </p:cNvPr>
          <p:cNvGrpSpPr/>
          <p:nvPr/>
        </p:nvGrpSpPr>
        <p:grpSpPr>
          <a:xfrm>
            <a:off x="9750724" y="6372191"/>
            <a:ext cx="1717861" cy="334713"/>
            <a:chOff x="584994" y="2254251"/>
            <a:chExt cx="11022012" cy="2147556"/>
          </a:xfrm>
        </p:grpSpPr>
        <p:sp>
          <p:nvSpPr>
            <p:cNvPr id="5" name="Google Shape;957;p17">
              <a:extLst>
                <a:ext uri="{FF2B5EF4-FFF2-40B4-BE49-F238E27FC236}">
                  <a16:creationId xmlns:a16="http://schemas.microsoft.com/office/drawing/2014/main" id="{3C6B07C9-15EE-8EDE-6D76-BB4EF0DE13EE}"/>
                </a:ext>
              </a:extLst>
            </p:cNvPr>
            <p:cNvSpPr/>
            <p:nvPr/>
          </p:nvSpPr>
          <p:spPr>
            <a:xfrm>
              <a:off x="7962191" y="2657636"/>
              <a:ext cx="921611"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958;p17">
              <a:extLst>
                <a:ext uri="{FF2B5EF4-FFF2-40B4-BE49-F238E27FC236}">
                  <a16:creationId xmlns:a16="http://schemas.microsoft.com/office/drawing/2014/main" id="{AA2E2DC3-148C-678B-BAAA-80724087357F}"/>
                </a:ext>
              </a:extLst>
            </p:cNvPr>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 name="Google Shape;959;p17">
              <a:extLst>
                <a:ext uri="{FF2B5EF4-FFF2-40B4-BE49-F238E27FC236}">
                  <a16:creationId xmlns:a16="http://schemas.microsoft.com/office/drawing/2014/main" id="{892ABB31-5D80-830D-1DAD-60BD50159F57}"/>
                </a:ext>
              </a:extLst>
            </p:cNvPr>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960;p17">
              <a:extLst>
                <a:ext uri="{FF2B5EF4-FFF2-40B4-BE49-F238E27FC236}">
                  <a16:creationId xmlns:a16="http://schemas.microsoft.com/office/drawing/2014/main" id="{45648262-069F-057C-B352-E2970321A6BA}"/>
                </a:ext>
              </a:extLst>
            </p:cNvPr>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961;p17">
              <a:extLst>
                <a:ext uri="{FF2B5EF4-FFF2-40B4-BE49-F238E27FC236}">
                  <a16:creationId xmlns:a16="http://schemas.microsoft.com/office/drawing/2014/main" id="{3290FCC7-6DDB-FC6E-83DD-BFB01D9811FD}"/>
                </a:ext>
              </a:extLst>
            </p:cNvPr>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962;p17">
              <a:extLst>
                <a:ext uri="{FF2B5EF4-FFF2-40B4-BE49-F238E27FC236}">
                  <a16:creationId xmlns:a16="http://schemas.microsoft.com/office/drawing/2014/main" id="{7CA1B538-DF19-BA10-968B-9A058EE3C6C0}"/>
                </a:ext>
              </a:extLst>
            </p:cNvPr>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963;p17">
              <a:extLst>
                <a:ext uri="{FF2B5EF4-FFF2-40B4-BE49-F238E27FC236}">
                  <a16:creationId xmlns:a16="http://schemas.microsoft.com/office/drawing/2014/main" id="{044C0B18-A4A5-60AC-30D5-C1227A23AD41}"/>
                </a:ext>
              </a:extLst>
            </p:cNvPr>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964;p17">
              <a:extLst>
                <a:ext uri="{FF2B5EF4-FFF2-40B4-BE49-F238E27FC236}">
                  <a16:creationId xmlns:a16="http://schemas.microsoft.com/office/drawing/2014/main" id="{C7FFF328-F45D-4DD5-3837-5D71D08D5231}"/>
                </a:ext>
              </a:extLst>
            </p:cNvPr>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965;p17">
              <a:extLst>
                <a:ext uri="{FF2B5EF4-FFF2-40B4-BE49-F238E27FC236}">
                  <a16:creationId xmlns:a16="http://schemas.microsoft.com/office/drawing/2014/main" id="{2A54A7F6-22B1-0986-23B3-85340FC1B780}"/>
                </a:ext>
              </a:extLst>
            </p:cNvPr>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966;p17">
              <a:extLst>
                <a:ext uri="{FF2B5EF4-FFF2-40B4-BE49-F238E27FC236}">
                  <a16:creationId xmlns:a16="http://schemas.microsoft.com/office/drawing/2014/main" id="{1E308EE9-3F23-0A1F-8BC3-1F6ADD67CD59}"/>
                </a:ext>
              </a:extLst>
            </p:cNvPr>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967;p17">
              <a:extLst>
                <a:ext uri="{FF2B5EF4-FFF2-40B4-BE49-F238E27FC236}">
                  <a16:creationId xmlns:a16="http://schemas.microsoft.com/office/drawing/2014/main" id="{F5BBF6ED-F66D-AB19-C33C-619880F3A88F}"/>
                </a:ext>
              </a:extLst>
            </p:cNvPr>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968;p17">
              <a:extLst>
                <a:ext uri="{FF2B5EF4-FFF2-40B4-BE49-F238E27FC236}">
                  <a16:creationId xmlns:a16="http://schemas.microsoft.com/office/drawing/2014/main" id="{C39B8DAF-B5A9-2DB5-7603-1161EEC697C2}"/>
                </a:ext>
              </a:extLst>
            </p:cNvPr>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969;p17">
              <a:extLst>
                <a:ext uri="{FF2B5EF4-FFF2-40B4-BE49-F238E27FC236}">
                  <a16:creationId xmlns:a16="http://schemas.microsoft.com/office/drawing/2014/main" id="{D801963B-346F-69EF-1EBB-C925C557D7A3}"/>
                </a:ext>
              </a:extLst>
            </p:cNvPr>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970;p17">
              <a:extLst>
                <a:ext uri="{FF2B5EF4-FFF2-40B4-BE49-F238E27FC236}">
                  <a16:creationId xmlns:a16="http://schemas.microsoft.com/office/drawing/2014/main" id="{F8DA4252-6F84-B615-B169-5C5D55C7B42B}"/>
                </a:ext>
              </a:extLst>
            </p:cNvPr>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971;p17">
              <a:extLst>
                <a:ext uri="{FF2B5EF4-FFF2-40B4-BE49-F238E27FC236}">
                  <a16:creationId xmlns:a16="http://schemas.microsoft.com/office/drawing/2014/main" id="{51FA91EB-AD5A-4233-3031-D207465184B6}"/>
                </a:ext>
              </a:extLst>
            </p:cNvPr>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2" name="Textplatzhalter 7">
            <a:extLst>
              <a:ext uri="{FF2B5EF4-FFF2-40B4-BE49-F238E27FC236}">
                <a16:creationId xmlns:a16="http://schemas.microsoft.com/office/drawing/2014/main" id="{B7D50D22-6224-6C50-82BB-0CC64727A887}"/>
              </a:ext>
            </a:extLst>
          </p:cNvPr>
          <p:cNvSpPr txBox="1">
            <a:spLocks/>
          </p:cNvSpPr>
          <p:nvPr/>
        </p:nvSpPr>
        <p:spPr>
          <a:xfrm>
            <a:off x="496888" y="722080"/>
            <a:ext cx="11628437" cy="546303"/>
          </a:xfrm>
          <a:prstGeom prst="rect">
            <a:avLst/>
          </a:prstGeom>
        </p:spPr>
        <p:txBody>
          <a:bodyPr vert="horz" lIns="0" tIns="0" rIns="0" bIns="0" rtlCol="0">
            <a:spAutoFit/>
          </a:bodyPr>
          <a:lstStyle>
            <a:defPPr>
              <a:defRPr lang="en-PT"/>
            </a:defPPr>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Brian architecture, </a:t>
            </a:r>
            <a:r>
              <a:rPr lang="en-US" dirty="0" err="1"/>
              <a:t>dialogflow</a:t>
            </a:r>
            <a:r>
              <a:rPr lang="en-US" dirty="0"/>
              <a:t> and NLP </a:t>
            </a:r>
          </a:p>
        </p:txBody>
      </p:sp>
      <p:sp>
        <p:nvSpPr>
          <p:cNvPr id="23" name="Textplatzhalter 1">
            <a:extLst>
              <a:ext uri="{FF2B5EF4-FFF2-40B4-BE49-F238E27FC236}">
                <a16:creationId xmlns:a16="http://schemas.microsoft.com/office/drawing/2014/main" id="{93888D21-63AC-9697-16C7-FBBD5671FBE4}"/>
              </a:ext>
            </a:extLst>
          </p:cNvPr>
          <p:cNvSpPr txBox="1">
            <a:spLocks/>
          </p:cNvSpPr>
          <p:nvPr/>
        </p:nvSpPr>
        <p:spPr>
          <a:xfrm>
            <a:off x="523875" y="449087"/>
            <a:ext cx="2963863" cy="576440"/>
          </a:xfrm>
          <a:prstGeom prst="rect">
            <a:avLst/>
          </a:prstGeom>
        </p:spPr>
        <p:txBody>
          <a:bodyPr vert="horz" lIns="0" tIns="0" rIns="0" bIns="0" rtlCol="0">
            <a:spAutoFit/>
          </a:bodyPr>
          <a:lstStyle>
            <a:defPPr>
              <a:defRPr lang="en-PT"/>
            </a:defPPr>
            <a:lvl1pPr indent="0">
              <a:lnSpc>
                <a:spcPct val="90000"/>
              </a:lnSpc>
              <a:spcBef>
                <a:spcPts val="1000"/>
              </a:spcBef>
              <a:buFont typeface="Arial" panose="020B0604020202020204" pitchFamily="34" charset="0"/>
              <a:buNone/>
              <a:defRPr sz="16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Ambassador Program 2023</a:t>
            </a:r>
          </a:p>
          <a:p>
            <a:endParaRPr lang="en-US" dirty="0"/>
          </a:p>
        </p:txBody>
      </p:sp>
    </p:spTree>
    <p:extLst>
      <p:ext uri="{BB962C8B-B14F-4D97-AF65-F5344CB8AC3E}">
        <p14:creationId xmlns:p14="http://schemas.microsoft.com/office/powerpoint/2010/main" val="86568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956;p17">
            <a:extLst>
              <a:ext uri="{FF2B5EF4-FFF2-40B4-BE49-F238E27FC236}">
                <a16:creationId xmlns:a16="http://schemas.microsoft.com/office/drawing/2014/main" id="{484825FF-0063-006C-9BC0-4AF55FA99F06}"/>
              </a:ext>
            </a:extLst>
          </p:cNvPr>
          <p:cNvGrpSpPr/>
          <p:nvPr/>
        </p:nvGrpSpPr>
        <p:grpSpPr>
          <a:xfrm>
            <a:off x="9750724" y="6372191"/>
            <a:ext cx="1717861" cy="334713"/>
            <a:chOff x="584994" y="2254251"/>
            <a:chExt cx="11022012" cy="2147556"/>
          </a:xfrm>
        </p:grpSpPr>
        <p:sp>
          <p:nvSpPr>
            <p:cNvPr id="10" name="Google Shape;957;p17">
              <a:extLst>
                <a:ext uri="{FF2B5EF4-FFF2-40B4-BE49-F238E27FC236}">
                  <a16:creationId xmlns:a16="http://schemas.microsoft.com/office/drawing/2014/main" id="{FCC33A52-AF81-3A96-6B37-610F6D68F8BE}"/>
                </a:ext>
              </a:extLst>
            </p:cNvPr>
            <p:cNvSpPr/>
            <p:nvPr/>
          </p:nvSpPr>
          <p:spPr>
            <a:xfrm>
              <a:off x="7962191" y="2657636"/>
              <a:ext cx="921611"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958;p17">
              <a:extLst>
                <a:ext uri="{FF2B5EF4-FFF2-40B4-BE49-F238E27FC236}">
                  <a16:creationId xmlns:a16="http://schemas.microsoft.com/office/drawing/2014/main" id="{3E5C0F7A-C7D0-B158-A81F-C6CD0CBD8904}"/>
                </a:ext>
              </a:extLst>
            </p:cNvPr>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959;p17">
              <a:extLst>
                <a:ext uri="{FF2B5EF4-FFF2-40B4-BE49-F238E27FC236}">
                  <a16:creationId xmlns:a16="http://schemas.microsoft.com/office/drawing/2014/main" id="{BDF7E836-C49A-ECD0-8A3D-D0578B5C2CBD}"/>
                </a:ext>
              </a:extLst>
            </p:cNvPr>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960;p17">
              <a:extLst>
                <a:ext uri="{FF2B5EF4-FFF2-40B4-BE49-F238E27FC236}">
                  <a16:creationId xmlns:a16="http://schemas.microsoft.com/office/drawing/2014/main" id="{E32F2DF5-5020-0890-6B37-6D89400FC918}"/>
                </a:ext>
              </a:extLst>
            </p:cNvPr>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961;p17">
              <a:extLst>
                <a:ext uri="{FF2B5EF4-FFF2-40B4-BE49-F238E27FC236}">
                  <a16:creationId xmlns:a16="http://schemas.microsoft.com/office/drawing/2014/main" id="{C485C689-CEAF-0C7C-21A4-D485AAE1E5F9}"/>
                </a:ext>
              </a:extLst>
            </p:cNvPr>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962;p17">
              <a:extLst>
                <a:ext uri="{FF2B5EF4-FFF2-40B4-BE49-F238E27FC236}">
                  <a16:creationId xmlns:a16="http://schemas.microsoft.com/office/drawing/2014/main" id="{A8630B99-9957-E297-7731-B50BF2139630}"/>
                </a:ext>
              </a:extLst>
            </p:cNvPr>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963;p17">
              <a:extLst>
                <a:ext uri="{FF2B5EF4-FFF2-40B4-BE49-F238E27FC236}">
                  <a16:creationId xmlns:a16="http://schemas.microsoft.com/office/drawing/2014/main" id="{A2CF6E59-81A2-DEB6-2E64-6CA61CF17044}"/>
                </a:ext>
              </a:extLst>
            </p:cNvPr>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964;p17">
              <a:extLst>
                <a:ext uri="{FF2B5EF4-FFF2-40B4-BE49-F238E27FC236}">
                  <a16:creationId xmlns:a16="http://schemas.microsoft.com/office/drawing/2014/main" id="{3593E193-C2D1-42AB-7F16-5FD1A4055ACC}"/>
                </a:ext>
              </a:extLst>
            </p:cNvPr>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965;p17">
              <a:extLst>
                <a:ext uri="{FF2B5EF4-FFF2-40B4-BE49-F238E27FC236}">
                  <a16:creationId xmlns:a16="http://schemas.microsoft.com/office/drawing/2014/main" id="{CA8491C4-FF21-9E9E-199A-7DCC12F1989D}"/>
                </a:ext>
              </a:extLst>
            </p:cNvPr>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966;p17">
              <a:extLst>
                <a:ext uri="{FF2B5EF4-FFF2-40B4-BE49-F238E27FC236}">
                  <a16:creationId xmlns:a16="http://schemas.microsoft.com/office/drawing/2014/main" id="{649D77B5-94EC-58BE-E497-E1486B895D64}"/>
                </a:ext>
              </a:extLst>
            </p:cNvPr>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967;p17">
              <a:extLst>
                <a:ext uri="{FF2B5EF4-FFF2-40B4-BE49-F238E27FC236}">
                  <a16:creationId xmlns:a16="http://schemas.microsoft.com/office/drawing/2014/main" id="{EEF47D84-692A-7D90-336C-DE64AB54DA59}"/>
                </a:ext>
              </a:extLst>
            </p:cNvPr>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 name="Google Shape;968;p17">
              <a:extLst>
                <a:ext uri="{FF2B5EF4-FFF2-40B4-BE49-F238E27FC236}">
                  <a16:creationId xmlns:a16="http://schemas.microsoft.com/office/drawing/2014/main" id="{A5B5CB87-95E2-D0F4-5A6D-B790CB77C708}"/>
                </a:ext>
              </a:extLst>
            </p:cNvPr>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 name="Google Shape;969;p17">
              <a:extLst>
                <a:ext uri="{FF2B5EF4-FFF2-40B4-BE49-F238E27FC236}">
                  <a16:creationId xmlns:a16="http://schemas.microsoft.com/office/drawing/2014/main" id="{B78E5432-15B2-DF6E-AF80-9FA021730760}"/>
                </a:ext>
              </a:extLst>
            </p:cNvPr>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 name="Google Shape;970;p17">
              <a:extLst>
                <a:ext uri="{FF2B5EF4-FFF2-40B4-BE49-F238E27FC236}">
                  <a16:creationId xmlns:a16="http://schemas.microsoft.com/office/drawing/2014/main" id="{466D32DC-416D-64DA-BE00-7D015E374236}"/>
                </a:ext>
              </a:extLst>
            </p:cNvPr>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 name="Google Shape;971;p17">
              <a:extLst>
                <a:ext uri="{FF2B5EF4-FFF2-40B4-BE49-F238E27FC236}">
                  <a16:creationId xmlns:a16="http://schemas.microsoft.com/office/drawing/2014/main" id="{FE16FBF4-74E4-BDB7-A404-0C5CE7845C15}"/>
                </a:ext>
              </a:extLst>
            </p:cNvPr>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 name="Group 40">
            <a:extLst>
              <a:ext uri="{FF2B5EF4-FFF2-40B4-BE49-F238E27FC236}">
                <a16:creationId xmlns:a16="http://schemas.microsoft.com/office/drawing/2014/main" id="{F863A594-6879-D37E-5DDA-8CC933F393CD}"/>
              </a:ext>
            </a:extLst>
          </p:cNvPr>
          <p:cNvGrpSpPr/>
          <p:nvPr/>
        </p:nvGrpSpPr>
        <p:grpSpPr>
          <a:xfrm>
            <a:off x="1480057" y="2096730"/>
            <a:ext cx="2388174" cy="2744016"/>
            <a:chOff x="2832416" y="1563710"/>
            <a:chExt cx="2030400" cy="2284151"/>
          </a:xfrm>
        </p:grpSpPr>
        <p:sp>
          <p:nvSpPr>
            <p:cNvPr id="34" name="Rectangle 33">
              <a:extLst>
                <a:ext uri="{FF2B5EF4-FFF2-40B4-BE49-F238E27FC236}">
                  <a16:creationId xmlns:a16="http://schemas.microsoft.com/office/drawing/2014/main" id="{A2C758E7-4464-7F30-98E0-F44C62E42986}"/>
                </a:ext>
              </a:extLst>
            </p:cNvPr>
            <p:cNvSpPr/>
            <p:nvPr/>
          </p:nvSpPr>
          <p:spPr>
            <a:xfrm>
              <a:off x="2896250" y="1563710"/>
              <a:ext cx="1902732" cy="281816"/>
            </a:xfrm>
            <a:prstGeom prst="rect">
              <a:avLst/>
            </a:prstGeom>
            <a:ln>
              <a:noFill/>
            </a:ln>
          </p:spPr>
          <p:txBody>
            <a:bodyPr wrap="square" anchor="ctr">
              <a:spAutoFit/>
            </a:bodyPr>
            <a:lstStyle/>
            <a:p>
              <a:pPr algn="ctr"/>
              <a:r>
                <a:rPr lang="en-BZ" sz="1600" b="1" dirty="0">
                  <a:solidFill>
                    <a:srgbClr val="343358"/>
                  </a:solidFill>
                  <a:latin typeface="Avenir Next" panose="020B0503020202020204" pitchFamily="34" charset="0"/>
                  <a:ea typeface="Montserrat" charset="0"/>
                  <a:cs typeface="Montserrat" charset="0"/>
                </a:rPr>
                <a:t>GPT technology</a:t>
              </a:r>
            </a:p>
          </p:txBody>
        </p:sp>
        <p:sp>
          <p:nvSpPr>
            <p:cNvPr id="36" name="Rectangle 8">
              <a:extLst>
                <a:ext uri="{FF2B5EF4-FFF2-40B4-BE49-F238E27FC236}">
                  <a16:creationId xmlns:a16="http://schemas.microsoft.com/office/drawing/2014/main" id="{6967E6A2-C8B3-47BE-4563-F6864D76822B}"/>
                </a:ext>
              </a:extLst>
            </p:cNvPr>
            <p:cNvSpPr/>
            <p:nvPr/>
          </p:nvSpPr>
          <p:spPr>
            <a:xfrm>
              <a:off x="2981835" y="3088546"/>
              <a:ext cx="1733421" cy="614873"/>
            </a:xfrm>
            <a:prstGeom prst="rect">
              <a:avLst/>
            </a:prstGeom>
            <a:ln>
              <a:noFill/>
            </a:ln>
          </p:spPr>
          <p:txBody>
            <a:bodyPr wrap="square" anchor="ctr">
              <a:spAutoFit/>
            </a:bodyPr>
            <a:lstStyle/>
            <a:p>
              <a:pPr algn="ctr"/>
              <a:r>
                <a:rPr lang="en-PT" sz="1400" b="1" dirty="0">
                  <a:solidFill>
                    <a:srgbClr val="011152"/>
                  </a:solidFill>
                  <a:latin typeface="Avenir Next" panose="020B0503020202020204" pitchFamily="34" charset="0"/>
                </a:rPr>
                <a:t>How do we create additional value with GPT technology ?</a:t>
              </a:r>
            </a:p>
          </p:txBody>
        </p:sp>
        <p:pic>
          <p:nvPicPr>
            <p:cNvPr id="37" name="Grafik 28">
              <a:extLst>
                <a:ext uri="{FF2B5EF4-FFF2-40B4-BE49-F238E27FC236}">
                  <a16:creationId xmlns:a16="http://schemas.microsoft.com/office/drawing/2014/main" id="{C1AE19EA-C971-0CBA-C232-346EB3C38F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9427" y="1909392"/>
              <a:ext cx="1021406" cy="839573"/>
            </a:xfrm>
            <a:prstGeom prst="rect">
              <a:avLst/>
            </a:prstGeom>
            <a:ln>
              <a:noFill/>
            </a:ln>
          </p:spPr>
        </p:pic>
        <p:sp>
          <p:nvSpPr>
            <p:cNvPr id="30" name="Rectangle 29">
              <a:extLst>
                <a:ext uri="{FF2B5EF4-FFF2-40B4-BE49-F238E27FC236}">
                  <a16:creationId xmlns:a16="http://schemas.microsoft.com/office/drawing/2014/main" id="{1F36DCFE-AF98-2E53-3913-FF7F80271919}"/>
                </a:ext>
              </a:extLst>
            </p:cNvPr>
            <p:cNvSpPr/>
            <p:nvPr/>
          </p:nvSpPr>
          <p:spPr>
            <a:xfrm>
              <a:off x="2832416" y="2924531"/>
              <a:ext cx="2030400" cy="92333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grpSp>
      <p:sp>
        <p:nvSpPr>
          <p:cNvPr id="43" name="Rectangle 42">
            <a:extLst>
              <a:ext uri="{FF2B5EF4-FFF2-40B4-BE49-F238E27FC236}">
                <a16:creationId xmlns:a16="http://schemas.microsoft.com/office/drawing/2014/main" id="{DFEC5D8F-91EC-BC69-A218-DCE8156807EF}"/>
              </a:ext>
            </a:extLst>
          </p:cNvPr>
          <p:cNvSpPr/>
          <p:nvPr/>
        </p:nvSpPr>
        <p:spPr>
          <a:xfrm>
            <a:off x="4940976" y="2096729"/>
            <a:ext cx="2238009" cy="338554"/>
          </a:xfrm>
          <a:prstGeom prst="rect">
            <a:avLst/>
          </a:prstGeom>
          <a:ln>
            <a:noFill/>
          </a:ln>
        </p:spPr>
        <p:txBody>
          <a:bodyPr wrap="square" anchor="ctr">
            <a:spAutoFit/>
          </a:bodyPr>
          <a:lstStyle/>
          <a:p>
            <a:pPr algn="ctr"/>
            <a:r>
              <a:rPr lang="en-BZ" sz="1600" b="1" dirty="0">
                <a:solidFill>
                  <a:srgbClr val="343358"/>
                </a:solidFill>
                <a:latin typeface="Avenir Next" panose="020B0503020202020204" pitchFamily="34" charset="0"/>
                <a:ea typeface="Montserrat" charset="0"/>
                <a:cs typeface="Montserrat" charset="0"/>
              </a:rPr>
              <a:t>Training</a:t>
            </a:r>
          </a:p>
        </p:txBody>
      </p:sp>
      <p:sp>
        <p:nvSpPr>
          <p:cNvPr id="44" name="Rectangle 8">
            <a:extLst>
              <a:ext uri="{FF2B5EF4-FFF2-40B4-BE49-F238E27FC236}">
                <a16:creationId xmlns:a16="http://schemas.microsoft.com/office/drawing/2014/main" id="{85507953-B9B6-E915-C8BC-78675DDF3000}"/>
              </a:ext>
            </a:extLst>
          </p:cNvPr>
          <p:cNvSpPr/>
          <p:nvPr/>
        </p:nvSpPr>
        <p:spPr>
          <a:xfrm>
            <a:off x="5142155" y="4036282"/>
            <a:ext cx="1818044" cy="523220"/>
          </a:xfrm>
          <a:prstGeom prst="rect">
            <a:avLst/>
          </a:prstGeom>
          <a:ln>
            <a:noFill/>
          </a:ln>
        </p:spPr>
        <p:txBody>
          <a:bodyPr wrap="square" anchor="ctr">
            <a:spAutoFit/>
          </a:bodyPr>
          <a:lstStyle/>
          <a:p>
            <a:pPr algn="ctr"/>
            <a:r>
              <a:rPr lang="en-PT" sz="1400" b="1" dirty="0">
                <a:solidFill>
                  <a:srgbClr val="011152"/>
                </a:solidFill>
                <a:latin typeface="Avenir Next" panose="020B0503020202020204" pitchFamily="34" charset="0"/>
              </a:rPr>
              <a:t>How do we train Brians skills?</a:t>
            </a:r>
            <a:endParaRPr lang="en-BZ" sz="1400" b="1" dirty="0">
              <a:solidFill>
                <a:srgbClr val="011152"/>
              </a:solidFill>
              <a:latin typeface="Avenir Next" panose="020B0503020202020204" pitchFamily="34" charset="0"/>
              <a:sym typeface="Arial"/>
            </a:endParaRPr>
          </a:p>
        </p:txBody>
      </p:sp>
      <p:pic>
        <p:nvPicPr>
          <p:cNvPr id="45" name="Grafik 28">
            <a:extLst>
              <a:ext uri="{FF2B5EF4-FFF2-40B4-BE49-F238E27FC236}">
                <a16:creationId xmlns:a16="http://schemas.microsoft.com/office/drawing/2014/main" id="{2B34F1AC-E3FA-B188-F46E-2684FD5D191F}"/>
              </a:ext>
            </a:extLst>
          </p:cNvPr>
          <p:cNvPicPr>
            <a:picLocks noChangeAspect="1"/>
          </p:cNvPicPr>
          <p:nvPr/>
        </p:nvPicPr>
        <p:blipFill>
          <a:blip r:embed="rId3"/>
          <a:srcRect/>
          <a:stretch/>
        </p:blipFill>
        <p:spPr>
          <a:xfrm>
            <a:off x="5546874" y="2512007"/>
            <a:ext cx="1008603" cy="1008603"/>
          </a:xfrm>
          <a:prstGeom prst="rect">
            <a:avLst/>
          </a:prstGeom>
          <a:ln>
            <a:noFill/>
          </a:ln>
        </p:spPr>
      </p:pic>
      <p:sp>
        <p:nvSpPr>
          <p:cNvPr id="46" name="Rectangle 45">
            <a:extLst>
              <a:ext uri="{FF2B5EF4-FFF2-40B4-BE49-F238E27FC236}">
                <a16:creationId xmlns:a16="http://schemas.microsoft.com/office/drawing/2014/main" id="{4F54E000-400D-CC0C-4549-475BC22D082F}"/>
              </a:ext>
            </a:extLst>
          </p:cNvPr>
          <p:cNvSpPr/>
          <p:nvPr/>
        </p:nvSpPr>
        <p:spPr>
          <a:xfrm>
            <a:off x="4865894" y="3731522"/>
            <a:ext cx="2388174" cy="110922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48" name="Rectangle 47">
            <a:extLst>
              <a:ext uri="{FF2B5EF4-FFF2-40B4-BE49-F238E27FC236}">
                <a16:creationId xmlns:a16="http://schemas.microsoft.com/office/drawing/2014/main" id="{9CDED8D8-9826-8F21-6900-AA0953E0D720}"/>
              </a:ext>
            </a:extLst>
          </p:cNvPr>
          <p:cNvSpPr/>
          <p:nvPr/>
        </p:nvSpPr>
        <p:spPr>
          <a:xfrm>
            <a:off x="8326815" y="2096729"/>
            <a:ext cx="2238009" cy="338554"/>
          </a:xfrm>
          <a:prstGeom prst="rect">
            <a:avLst/>
          </a:prstGeom>
          <a:ln>
            <a:noFill/>
          </a:ln>
        </p:spPr>
        <p:txBody>
          <a:bodyPr wrap="square" anchor="ctr">
            <a:spAutoFit/>
          </a:bodyPr>
          <a:lstStyle/>
          <a:p>
            <a:pPr algn="ctr"/>
            <a:r>
              <a:rPr lang="en-BZ" sz="1600" b="1" dirty="0">
                <a:solidFill>
                  <a:srgbClr val="343358"/>
                </a:solidFill>
                <a:latin typeface="Avenir Next" panose="020B0503020202020204" pitchFamily="34" charset="0"/>
                <a:ea typeface="Montserrat" charset="0"/>
                <a:cs typeface="Montserrat" charset="0"/>
              </a:rPr>
              <a:t>Grounding</a:t>
            </a:r>
          </a:p>
        </p:txBody>
      </p:sp>
      <p:sp>
        <p:nvSpPr>
          <p:cNvPr id="49" name="Rectangle 8">
            <a:extLst>
              <a:ext uri="{FF2B5EF4-FFF2-40B4-BE49-F238E27FC236}">
                <a16:creationId xmlns:a16="http://schemas.microsoft.com/office/drawing/2014/main" id="{4ABBFB10-950D-D385-2435-F8359A4B3962}"/>
              </a:ext>
            </a:extLst>
          </p:cNvPr>
          <p:cNvSpPr/>
          <p:nvPr/>
        </p:nvSpPr>
        <p:spPr>
          <a:xfrm>
            <a:off x="8638391" y="3928560"/>
            <a:ext cx="1610180" cy="738664"/>
          </a:xfrm>
          <a:prstGeom prst="rect">
            <a:avLst/>
          </a:prstGeom>
          <a:ln>
            <a:noFill/>
          </a:ln>
        </p:spPr>
        <p:txBody>
          <a:bodyPr wrap="square" anchor="ctr">
            <a:spAutoFit/>
          </a:bodyPr>
          <a:lstStyle/>
          <a:p>
            <a:pPr algn="ctr"/>
            <a:r>
              <a:rPr lang="en-PT" sz="1400" b="1" dirty="0">
                <a:solidFill>
                  <a:srgbClr val="011152"/>
                </a:solidFill>
                <a:latin typeface="Avenir Next" panose="020B0503020202020204" pitchFamily="34" charset="0"/>
              </a:rPr>
              <a:t>How does grounding work?</a:t>
            </a:r>
          </a:p>
        </p:txBody>
      </p:sp>
      <p:pic>
        <p:nvPicPr>
          <p:cNvPr id="50" name="Grafik 28">
            <a:extLst>
              <a:ext uri="{FF2B5EF4-FFF2-40B4-BE49-F238E27FC236}">
                <a16:creationId xmlns:a16="http://schemas.microsoft.com/office/drawing/2014/main" id="{2328465B-CC2B-0E3F-DEAF-E5C1B9012F84}"/>
              </a:ext>
            </a:extLst>
          </p:cNvPr>
          <p:cNvPicPr>
            <a:picLocks noChangeAspect="1"/>
          </p:cNvPicPr>
          <p:nvPr/>
        </p:nvPicPr>
        <p:blipFill>
          <a:blip r:embed="rId4"/>
          <a:srcRect/>
          <a:stretch/>
        </p:blipFill>
        <p:spPr>
          <a:xfrm>
            <a:off x="8940240" y="2512007"/>
            <a:ext cx="993549" cy="1008603"/>
          </a:xfrm>
          <a:prstGeom prst="rect">
            <a:avLst/>
          </a:prstGeom>
          <a:ln>
            <a:noFill/>
          </a:ln>
        </p:spPr>
      </p:pic>
      <p:sp>
        <p:nvSpPr>
          <p:cNvPr id="51" name="Rectangle 50">
            <a:extLst>
              <a:ext uri="{FF2B5EF4-FFF2-40B4-BE49-F238E27FC236}">
                <a16:creationId xmlns:a16="http://schemas.microsoft.com/office/drawing/2014/main" id="{DE8CFBFA-E73E-0E82-6C3E-C169650F4A43}"/>
              </a:ext>
            </a:extLst>
          </p:cNvPr>
          <p:cNvSpPr/>
          <p:nvPr/>
        </p:nvSpPr>
        <p:spPr>
          <a:xfrm>
            <a:off x="8251733" y="3731522"/>
            <a:ext cx="2388174" cy="110922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4" name="Textplatzhalter 7">
            <a:extLst>
              <a:ext uri="{FF2B5EF4-FFF2-40B4-BE49-F238E27FC236}">
                <a16:creationId xmlns:a16="http://schemas.microsoft.com/office/drawing/2014/main" id="{1B27484F-3F33-8B91-A73F-EB529F885FC9}"/>
              </a:ext>
            </a:extLst>
          </p:cNvPr>
          <p:cNvSpPr txBox="1">
            <a:spLocks/>
          </p:cNvSpPr>
          <p:nvPr/>
        </p:nvSpPr>
        <p:spPr>
          <a:xfrm>
            <a:off x="496888" y="722080"/>
            <a:ext cx="11628437" cy="546303"/>
          </a:xfrm>
          <a:prstGeom prst="rect">
            <a:avLst/>
          </a:prstGeom>
        </p:spPr>
        <p:txBody>
          <a:bodyPr vert="horz" lIns="0" tIns="0" rIns="0" bIns="0" rtlCol="0">
            <a:spAutoFit/>
          </a:bodyPr>
          <a:lstStyle>
            <a:defPPr>
              <a:defRPr lang="en-PT"/>
            </a:defPPr>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Brian x GPT technology</a:t>
            </a:r>
          </a:p>
        </p:txBody>
      </p:sp>
      <p:sp>
        <p:nvSpPr>
          <p:cNvPr id="5" name="Textplatzhalter 1">
            <a:extLst>
              <a:ext uri="{FF2B5EF4-FFF2-40B4-BE49-F238E27FC236}">
                <a16:creationId xmlns:a16="http://schemas.microsoft.com/office/drawing/2014/main" id="{5816D0AB-798D-71E4-823F-6807E9513DF9}"/>
              </a:ext>
            </a:extLst>
          </p:cNvPr>
          <p:cNvSpPr txBox="1">
            <a:spLocks/>
          </p:cNvSpPr>
          <p:nvPr/>
        </p:nvSpPr>
        <p:spPr>
          <a:xfrm>
            <a:off x="523875" y="449087"/>
            <a:ext cx="2963863" cy="576440"/>
          </a:xfrm>
          <a:prstGeom prst="rect">
            <a:avLst/>
          </a:prstGeom>
        </p:spPr>
        <p:txBody>
          <a:bodyPr vert="horz" lIns="0" tIns="0" rIns="0" bIns="0" rtlCol="0">
            <a:spAutoFit/>
          </a:bodyPr>
          <a:lstStyle>
            <a:defPPr>
              <a:defRPr lang="en-PT"/>
            </a:defPPr>
            <a:lvl1pPr indent="0">
              <a:lnSpc>
                <a:spcPct val="90000"/>
              </a:lnSpc>
              <a:spcBef>
                <a:spcPts val="1000"/>
              </a:spcBef>
              <a:buFont typeface="Arial" panose="020B0604020202020204" pitchFamily="34" charset="0"/>
              <a:buNone/>
              <a:defRPr sz="16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Ambassador Program 2023</a:t>
            </a:r>
          </a:p>
          <a:p>
            <a:endParaRPr lang="en-US" dirty="0"/>
          </a:p>
        </p:txBody>
      </p:sp>
    </p:spTree>
    <p:extLst>
      <p:ext uri="{BB962C8B-B14F-4D97-AF65-F5344CB8AC3E}">
        <p14:creationId xmlns:p14="http://schemas.microsoft.com/office/powerpoint/2010/main" val="290513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tal tic-tac-toe game pieces">
            <a:extLst>
              <a:ext uri="{FF2B5EF4-FFF2-40B4-BE49-F238E27FC236}">
                <a16:creationId xmlns:a16="http://schemas.microsoft.com/office/drawing/2014/main" id="{C23E7D73-51D6-52A5-9BDB-055E01BEEA72}"/>
              </a:ext>
            </a:extLst>
          </p:cNvPr>
          <p:cNvPicPr>
            <a:picLocks noChangeAspect="1"/>
          </p:cNvPicPr>
          <p:nvPr/>
        </p:nvPicPr>
        <p:blipFill rotWithShape="1">
          <a:blip r:embed="rId2">
            <a:alphaModFix amt="50000"/>
          </a:blip>
          <a:srcRect t="19239" b="5761"/>
          <a:stretch/>
        </p:blipFill>
        <p:spPr>
          <a:xfrm>
            <a:off x="20" y="1"/>
            <a:ext cx="12191980" cy="6857999"/>
          </a:xfrm>
          <a:prstGeom prst="rect">
            <a:avLst/>
          </a:prstGeom>
        </p:spPr>
      </p:pic>
      <p:sp>
        <p:nvSpPr>
          <p:cNvPr id="2" name="Title 1">
            <a:extLst>
              <a:ext uri="{FF2B5EF4-FFF2-40B4-BE49-F238E27FC236}">
                <a16:creationId xmlns:a16="http://schemas.microsoft.com/office/drawing/2014/main" id="{311FDB74-89EF-D99D-F293-84AED3DFBC8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latin typeface="+mj-lt"/>
                <a:cs typeface="+mj-cs"/>
              </a:rPr>
              <a:t>Q&amp;A Session </a:t>
            </a:r>
          </a:p>
        </p:txBody>
      </p:sp>
      <p:grpSp>
        <p:nvGrpSpPr>
          <p:cNvPr id="4" name="Google Shape;63;p3">
            <a:extLst>
              <a:ext uri="{FF2B5EF4-FFF2-40B4-BE49-F238E27FC236}">
                <a16:creationId xmlns:a16="http://schemas.microsoft.com/office/drawing/2014/main" id="{0C33171D-5111-5C8D-E5CF-53FF026D431A}"/>
              </a:ext>
            </a:extLst>
          </p:cNvPr>
          <p:cNvGrpSpPr/>
          <p:nvPr/>
        </p:nvGrpSpPr>
        <p:grpSpPr>
          <a:xfrm>
            <a:off x="10325859" y="366962"/>
            <a:ext cx="1376041" cy="265536"/>
            <a:chOff x="584994" y="2254251"/>
            <a:chExt cx="11022012" cy="2147556"/>
          </a:xfrm>
        </p:grpSpPr>
        <p:sp>
          <p:nvSpPr>
            <p:cNvPr id="6" name="Google Shape;64;p3">
              <a:extLst>
                <a:ext uri="{FF2B5EF4-FFF2-40B4-BE49-F238E27FC236}">
                  <a16:creationId xmlns:a16="http://schemas.microsoft.com/office/drawing/2014/main" id="{E1358AEE-E43D-9EE9-6614-6EA1D8815A89}"/>
                </a:ext>
              </a:extLst>
            </p:cNvPr>
            <p:cNvSpPr/>
            <p:nvPr/>
          </p:nvSpPr>
          <p:spPr>
            <a:xfrm>
              <a:off x="7962191" y="2657636"/>
              <a:ext cx="921612"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8" name="Google Shape;65;p3">
              <a:extLst>
                <a:ext uri="{FF2B5EF4-FFF2-40B4-BE49-F238E27FC236}">
                  <a16:creationId xmlns:a16="http://schemas.microsoft.com/office/drawing/2014/main" id="{4740EFC6-55A7-5BC8-A670-CC30C2EC8135}"/>
                </a:ext>
              </a:extLst>
            </p:cNvPr>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2" name="Google Shape;66;p3">
              <a:extLst>
                <a:ext uri="{FF2B5EF4-FFF2-40B4-BE49-F238E27FC236}">
                  <a16:creationId xmlns:a16="http://schemas.microsoft.com/office/drawing/2014/main" id="{9D08BF3D-7458-CB55-B9D6-823CF66C474B}"/>
                </a:ext>
              </a:extLst>
            </p:cNvPr>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4" name="Google Shape;67;p3">
              <a:extLst>
                <a:ext uri="{FF2B5EF4-FFF2-40B4-BE49-F238E27FC236}">
                  <a16:creationId xmlns:a16="http://schemas.microsoft.com/office/drawing/2014/main" id="{865AF037-4E89-702B-069C-5E8D1AABEC3E}"/>
                </a:ext>
              </a:extLst>
            </p:cNvPr>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1" name="Google Shape;68;p3">
              <a:extLst>
                <a:ext uri="{FF2B5EF4-FFF2-40B4-BE49-F238E27FC236}">
                  <a16:creationId xmlns:a16="http://schemas.microsoft.com/office/drawing/2014/main" id="{3F0E165B-E1E8-6FE9-1B9C-BD149C48384D}"/>
                </a:ext>
              </a:extLst>
            </p:cNvPr>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7" name="Google Shape;69;p3">
              <a:extLst>
                <a:ext uri="{FF2B5EF4-FFF2-40B4-BE49-F238E27FC236}">
                  <a16:creationId xmlns:a16="http://schemas.microsoft.com/office/drawing/2014/main" id="{19B34F7A-A641-E386-E37F-9C4DDEF0A33F}"/>
                </a:ext>
              </a:extLst>
            </p:cNvPr>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9" name="Google Shape;70;p3">
              <a:extLst>
                <a:ext uri="{FF2B5EF4-FFF2-40B4-BE49-F238E27FC236}">
                  <a16:creationId xmlns:a16="http://schemas.microsoft.com/office/drawing/2014/main" id="{64364661-F767-7979-9982-524B3137FCFC}"/>
                </a:ext>
              </a:extLst>
            </p:cNvPr>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3" name="Google Shape;71;p3">
              <a:extLst>
                <a:ext uri="{FF2B5EF4-FFF2-40B4-BE49-F238E27FC236}">
                  <a16:creationId xmlns:a16="http://schemas.microsoft.com/office/drawing/2014/main" id="{04993BCE-F9E5-385E-9CFB-F94DF7843AE2}"/>
                </a:ext>
              </a:extLst>
            </p:cNvPr>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4" name="Google Shape;72;p3">
              <a:extLst>
                <a:ext uri="{FF2B5EF4-FFF2-40B4-BE49-F238E27FC236}">
                  <a16:creationId xmlns:a16="http://schemas.microsoft.com/office/drawing/2014/main" id="{9553EF3F-CBA5-F32F-DD5B-FD44EB63B77D}"/>
                </a:ext>
              </a:extLst>
            </p:cNvPr>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5" name="Google Shape;73;p3">
              <a:extLst>
                <a:ext uri="{FF2B5EF4-FFF2-40B4-BE49-F238E27FC236}">
                  <a16:creationId xmlns:a16="http://schemas.microsoft.com/office/drawing/2014/main" id="{46340252-2A66-6BA3-7748-8BA7DC205702}"/>
                </a:ext>
              </a:extLst>
            </p:cNvPr>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6" name="Google Shape;74;p3">
              <a:extLst>
                <a:ext uri="{FF2B5EF4-FFF2-40B4-BE49-F238E27FC236}">
                  <a16:creationId xmlns:a16="http://schemas.microsoft.com/office/drawing/2014/main" id="{625AB199-65F6-3096-A2D9-9B9079130291}"/>
                </a:ext>
              </a:extLst>
            </p:cNvPr>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7" name="Google Shape;75;p3">
              <a:extLst>
                <a:ext uri="{FF2B5EF4-FFF2-40B4-BE49-F238E27FC236}">
                  <a16:creationId xmlns:a16="http://schemas.microsoft.com/office/drawing/2014/main" id="{72108842-5B37-122C-3D62-B24E9ADDE406}"/>
                </a:ext>
              </a:extLst>
            </p:cNvPr>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8" name="Google Shape;76;p3">
              <a:extLst>
                <a:ext uri="{FF2B5EF4-FFF2-40B4-BE49-F238E27FC236}">
                  <a16:creationId xmlns:a16="http://schemas.microsoft.com/office/drawing/2014/main" id="{554D4DBD-3902-2A03-30A6-0634DE5C78E8}"/>
                </a:ext>
              </a:extLst>
            </p:cNvPr>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19" tIns="45687" rIns="91419" bIns="45687" anchor="t" anchorCtr="0">
              <a:noAutofit/>
            </a:bodyPr>
            <a:lstStyle/>
            <a:p>
              <a:endParaRPr sz="1801" dirty="0">
                <a:solidFill>
                  <a:schemeClr val="dk1"/>
                </a:solidFill>
                <a:latin typeface="Calibri"/>
                <a:ea typeface="Calibri"/>
                <a:cs typeface="Calibri"/>
                <a:sym typeface="Calibri"/>
              </a:endParaRPr>
            </a:p>
          </p:txBody>
        </p:sp>
        <p:sp>
          <p:nvSpPr>
            <p:cNvPr id="49" name="Google Shape;77;p3">
              <a:extLst>
                <a:ext uri="{FF2B5EF4-FFF2-40B4-BE49-F238E27FC236}">
                  <a16:creationId xmlns:a16="http://schemas.microsoft.com/office/drawing/2014/main" id="{D5954161-E67E-17B6-056D-FBC25666E70D}"/>
                </a:ext>
              </a:extLst>
            </p:cNvPr>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50" name="Google Shape;78;p3">
              <a:extLst>
                <a:ext uri="{FF2B5EF4-FFF2-40B4-BE49-F238E27FC236}">
                  <a16:creationId xmlns:a16="http://schemas.microsoft.com/office/drawing/2014/main" id="{3BE92838-7FE6-C9D9-3DC5-922303F8C4E7}"/>
                </a:ext>
              </a:extLst>
            </p:cNvPr>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67630009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3" name="Picture 4" descr="Top shot of a representation of networks with stick figures.">
            <a:extLst>
              <a:ext uri="{FF2B5EF4-FFF2-40B4-BE49-F238E27FC236}">
                <a16:creationId xmlns:a16="http://schemas.microsoft.com/office/drawing/2014/main" id="{C733AE7F-37AA-789F-F920-78129980DA5B}"/>
              </a:ext>
            </a:extLst>
          </p:cNvPr>
          <p:cNvPicPr>
            <a:picLocks noChangeAspect="1"/>
          </p:cNvPicPr>
          <p:nvPr/>
        </p:nvPicPr>
        <p:blipFill rotWithShape="1">
          <a:blip r:embed="rId3">
            <a:alphaModFix amt="60000"/>
          </a:blip>
          <a:srcRect t="8777" b="6637"/>
          <a:stretch/>
        </p:blipFill>
        <p:spPr>
          <a:xfrm>
            <a:off x="-1" y="10"/>
            <a:ext cx="12192001" cy="6857990"/>
          </a:xfrm>
          <a:prstGeom prst="rect">
            <a:avLst/>
          </a:prstGeom>
        </p:spPr>
      </p:pic>
      <p:sp>
        <p:nvSpPr>
          <p:cNvPr id="2" name="Title 1">
            <a:extLst>
              <a:ext uri="{FF2B5EF4-FFF2-40B4-BE49-F238E27FC236}">
                <a16:creationId xmlns:a16="http://schemas.microsoft.com/office/drawing/2014/main" id="{933514CA-F1D0-D4BB-A9FB-BAB1E8B0349B}"/>
              </a:ext>
            </a:extLst>
          </p:cNvPr>
          <p:cNvSpPr>
            <a:spLocks noGrp="1"/>
          </p:cNvSpPr>
          <p:nvPr>
            <p:ph type="title"/>
          </p:nvPr>
        </p:nvSpPr>
        <p:spPr>
          <a:xfrm>
            <a:off x="1198181" y="1122363"/>
            <a:ext cx="9795637" cy="2220775"/>
          </a:xfrm>
        </p:spPr>
        <p:txBody>
          <a:bodyPr vert="horz" lIns="91440" tIns="45720" rIns="91440" bIns="45720" rtlCol="0" anchor="b">
            <a:normAutofit/>
          </a:bodyPr>
          <a:lstStyle/>
          <a:p>
            <a:pPr algn="ctr"/>
            <a:r>
              <a:rPr lang="en-US" sz="5200" dirty="0">
                <a:solidFill>
                  <a:srgbClr val="FFFFFF"/>
                </a:solidFill>
                <a:latin typeface="+mj-lt"/>
                <a:cs typeface="+mj-cs"/>
              </a:rPr>
              <a:t>Networking</a:t>
            </a:r>
          </a:p>
        </p:txBody>
      </p:sp>
    </p:spTree>
    <p:extLst>
      <p:ext uri="{BB962C8B-B14F-4D97-AF65-F5344CB8AC3E}">
        <p14:creationId xmlns:p14="http://schemas.microsoft.com/office/powerpoint/2010/main" val="284086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a:extLst>
              <a:ext uri="{FF2B5EF4-FFF2-40B4-BE49-F238E27FC236}">
                <a16:creationId xmlns:a16="http://schemas.microsoft.com/office/drawing/2014/main" id="{D71C9D88-D421-2800-787D-C72821F3344A}"/>
              </a:ext>
            </a:extLst>
          </p:cNvPr>
          <p:cNvSpPr txBox="1">
            <a:spLocks/>
          </p:cNvSpPr>
          <p:nvPr/>
        </p:nvSpPr>
        <p:spPr>
          <a:xfrm>
            <a:off x="371475" y="296687"/>
            <a:ext cx="2963863" cy="576440"/>
          </a:xfrm>
          <a:prstGeom prst="rect">
            <a:avLst/>
          </a:prstGeom>
        </p:spPr>
        <p:txBody>
          <a:bodyPr vert="horz" lIns="0" tIns="0" rIns="0" bIns="0" rtlCol="0">
            <a:spAutoFit/>
          </a:bodyPr>
          <a:lstStyle>
            <a:defPPr>
              <a:defRPr lang="en-PT"/>
            </a:defPPr>
            <a:lvl1pPr indent="0">
              <a:lnSpc>
                <a:spcPct val="90000"/>
              </a:lnSpc>
              <a:spcBef>
                <a:spcPts val="1000"/>
              </a:spcBef>
              <a:buFont typeface="Arial" panose="020B0604020202020204" pitchFamily="34" charset="0"/>
              <a:buNone/>
              <a:defRPr sz="16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Ambassador Program 2023</a:t>
            </a:r>
          </a:p>
          <a:p>
            <a:endParaRPr lang="en-US" dirty="0"/>
          </a:p>
        </p:txBody>
      </p:sp>
      <p:sp>
        <p:nvSpPr>
          <p:cNvPr id="5" name="Textplatzhalter 7">
            <a:extLst>
              <a:ext uri="{FF2B5EF4-FFF2-40B4-BE49-F238E27FC236}">
                <a16:creationId xmlns:a16="http://schemas.microsoft.com/office/drawing/2014/main" id="{982E9F80-2834-3E17-FC37-EAF029FDDF74}"/>
              </a:ext>
            </a:extLst>
          </p:cNvPr>
          <p:cNvSpPr txBox="1">
            <a:spLocks/>
          </p:cNvSpPr>
          <p:nvPr/>
        </p:nvSpPr>
        <p:spPr>
          <a:xfrm>
            <a:off x="344488" y="569680"/>
            <a:ext cx="11628437" cy="546303"/>
          </a:xfrm>
          <a:prstGeom prst="rect">
            <a:avLst/>
          </a:prstGeom>
        </p:spPr>
        <p:txBody>
          <a:bodyPr vert="horz" lIns="0" tIns="0" rIns="0" bIns="0" rtlCol="0">
            <a:spAutoFit/>
          </a:bodyPr>
          <a:lstStyle>
            <a:defPPr>
              <a:defRPr lang="en-PT"/>
            </a:defPPr>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Let's connect and get to know each other !</a:t>
            </a:r>
          </a:p>
        </p:txBody>
      </p:sp>
      <p:pic>
        <p:nvPicPr>
          <p:cNvPr id="3074" name="Picture 2">
            <a:extLst>
              <a:ext uri="{FF2B5EF4-FFF2-40B4-BE49-F238E27FC236}">
                <a16:creationId xmlns:a16="http://schemas.microsoft.com/office/drawing/2014/main" id="{EB6E49A7-4490-6A2B-2E67-E70B38988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49631"/>
            <a:ext cx="3325027" cy="332502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ieren 10">
            <a:extLst>
              <a:ext uri="{FF2B5EF4-FFF2-40B4-BE49-F238E27FC236}">
                <a16:creationId xmlns:a16="http://schemas.microsoft.com/office/drawing/2014/main" id="{E3F05F14-6F3C-B007-5D31-0E15ADE4D519}"/>
              </a:ext>
            </a:extLst>
          </p:cNvPr>
          <p:cNvGrpSpPr/>
          <p:nvPr/>
        </p:nvGrpSpPr>
        <p:grpSpPr>
          <a:xfrm>
            <a:off x="4080845" y="2243499"/>
            <a:ext cx="7892080" cy="3325027"/>
            <a:chOff x="545880" y="3276848"/>
            <a:chExt cx="3164233" cy="2963326"/>
          </a:xfrm>
        </p:grpSpPr>
        <p:sp>
          <p:nvSpPr>
            <p:cNvPr id="13" name="Rectangle 21">
              <a:extLst>
                <a:ext uri="{FF2B5EF4-FFF2-40B4-BE49-F238E27FC236}">
                  <a16:creationId xmlns:a16="http://schemas.microsoft.com/office/drawing/2014/main" id="{486E25FA-002C-1495-9B15-D2C7BE9946A6}"/>
                </a:ext>
              </a:extLst>
            </p:cNvPr>
            <p:cNvSpPr/>
            <p:nvPr/>
          </p:nvSpPr>
          <p:spPr>
            <a:xfrm>
              <a:off x="545880" y="3394993"/>
              <a:ext cx="3164233" cy="2845181"/>
            </a:xfrm>
            <a:prstGeom prst="rect">
              <a:avLst/>
            </a:prstGeom>
            <a:noFill/>
            <a:ln w="19050">
              <a:solidFill>
                <a:srgbClr val="0111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venir Next" panose="020B0503020202020204" pitchFamily="34" charset="0"/>
              </a:endParaRPr>
            </a:p>
          </p:txBody>
        </p:sp>
        <p:sp>
          <p:nvSpPr>
            <p:cNvPr id="14" name="Rectangle 5">
              <a:extLst>
                <a:ext uri="{FF2B5EF4-FFF2-40B4-BE49-F238E27FC236}">
                  <a16:creationId xmlns:a16="http://schemas.microsoft.com/office/drawing/2014/main" id="{7304C793-EC65-E8DB-8C08-40A4F948A47D}"/>
                </a:ext>
              </a:extLst>
            </p:cNvPr>
            <p:cNvSpPr/>
            <p:nvPr/>
          </p:nvSpPr>
          <p:spPr>
            <a:xfrm>
              <a:off x="759793" y="3998401"/>
              <a:ext cx="2736405" cy="2129541"/>
            </a:xfrm>
            <a:prstGeom prst="rect">
              <a:avLst/>
            </a:prstGeom>
            <a:ln>
              <a:noFill/>
            </a:ln>
          </p:spPr>
          <p:txBody>
            <a:bodyPr wrap="square" anchor="ctr">
              <a:noAutofit/>
            </a:bodyPr>
            <a:lstStyle/>
            <a:p>
              <a:pPr algn="ctr"/>
              <a:r>
                <a:rPr lang="en-BZ" sz="1400" dirty="0">
                  <a:latin typeface="Avenir Next" panose="020B0503020202020204" pitchFamily="34" charset="0"/>
                  <a:cs typeface="Arial"/>
                </a:rPr>
                <a:t>-</a:t>
              </a:r>
            </a:p>
            <a:p>
              <a:pPr algn="ctr"/>
              <a:endParaRPr lang="en-BZ" sz="1400" dirty="0">
                <a:latin typeface="Avenir Next" panose="020B0503020202020204" pitchFamily="34" charset="0"/>
                <a:cs typeface="Arial"/>
              </a:endParaRPr>
            </a:p>
            <a:p>
              <a:pPr algn="ctr"/>
              <a:endParaRPr lang="en-BZ" sz="1400" dirty="0">
                <a:latin typeface="Avenir Next" panose="020B0503020202020204" pitchFamily="34" charset="0"/>
                <a:cs typeface="Arial"/>
              </a:endParaRPr>
            </a:p>
            <a:p>
              <a:pPr algn="ctr"/>
              <a:endParaRPr lang="en-BZ" sz="1400" dirty="0">
                <a:latin typeface="Avenir Next" panose="020B0503020202020204" pitchFamily="34" charset="0"/>
                <a:cs typeface="Arial"/>
              </a:endParaRPr>
            </a:p>
          </p:txBody>
        </p:sp>
        <p:sp>
          <p:nvSpPr>
            <p:cNvPr id="15" name="Rectangle 22">
              <a:extLst>
                <a:ext uri="{FF2B5EF4-FFF2-40B4-BE49-F238E27FC236}">
                  <a16:creationId xmlns:a16="http://schemas.microsoft.com/office/drawing/2014/main" id="{D2DCAAA8-66E6-0086-1C5F-C41A91CECB7D}"/>
                </a:ext>
              </a:extLst>
            </p:cNvPr>
            <p:cNvSpPr/>
            <p:nvPr/>
          </p:nvSpPr>
          <p:spPr>
            <a:xfrm>
              <a:off x="759794" y="3276848"/>
              <a:ext cx="871518" cy="236289"/>
            </a:xfrm>
            <a:prstGeom prst="rect">
              <a:avLst/>
            </a:prstGeom>
            <a:solidFill>
              <a:srgbClr val="011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Avenir Next" panose="020B0503020202020204" pitchFamily="34" charset="0"/>
                </a:rPr>
                <a:t>NETWORK</a:t>
              </a:r>
            </a:p>
          </p:txBody>
        </p:sp>
      </p:grpSp>
      <p:grpSp>
        <p:nvGrpSpPr>
          <p:cNvPr id="16" name="Group 15">
            <a:extLst>
              <a:ext uri="{FF2B5EF4-FFF2-40B4-BE49-F238E27FC236}">
                <a16:creationId xmlns:a16="http://schemas.microsoft.com/office/drawing/2014/main" id="{4052D7AE-CF94-70BB-D6D0-F900F4860B05}"/>
              </a:ext>
            </a:extLst>
          </p:cNvPr>
          <p:cNvGrpSpPr/>
          <p:nvPr/>
        </p:nvGrpSpPr>
        <p:grpSpPr>
          <a:xfrm>
            <a:off x="4614377" y="2751287"/>
            <a:ext cx="7122216" cy="711253"/>
            <a:chOff x="7443757" y="2230276"/>
            <a:chExt cx="4043200" cy="711253"/>
          </a:xfrm>
        </p:grpSpPr>
        <p:sp>
          <p:nvSpPr>
            <p:cNvPr id="17" name="Rectangle 8">
              <a:extLst>
                <a:ext uri="{FF2B5EF4-FFF2-40B4-BE49-F238E27FC236}">
                  <a16:creationId xmlns:a16="http://schemas.microsoft.com/office/drawing/2014/main" id="{32E6F0FA-42DE-EB74-EE6D-5CB7ED707A81}"/>
                </a:ext>
              </a:extLst>
            </p:cNvPr>
            <p:cNvSpPr/>
            <p:nvPr/>
          </p:nvSpPr>
          <p:spPr>
            <a:xfrm>
              <a:off x="7443757" y="2447403"/>
              <a:ext cx="4038832" cy="276999"/>
            </a:xfrm>
            <a:prstGeom prst="rect">
              <a:avLst/>
            </a:prstGeom>
            <a:ln>
              <a:noFill/>
            </a:ln>
          </p:spPr>
          <p:txBody>
            <a:bodyPr wrap="square" anchor="ctr">
              <a:spAutoFit/>
            </a:bodyPr>
            <a:lstStyle/>
            <a:p>
              <a:r>
                <a:rPr lang="en-BZ" sz="1200" b="1" dirty="0">
                  <a:solidFill>
                    <a:srgbClr val="011152"/>
                  </a:solidFill>
                  <a:latin typeface="Avenir Next" panose="020B0503020202020204" pitchFamily="34" charset="0"/>
                  <a:sym typeface="Arial"/>
                </a:rPr>
                <a:t>ICEBREAKER</a:t>
              </a:r>
            </a:p>
          </p:txBody>
        </p:sp>
        <p:sp>
          <p:nvSpPr>
            <p:cNvPr id="18" name="Rectangle 17">
              <a:extLst>
                <a:ext uri="{FF2B5EF4-FFF2-40B4-BE49-F238E27FC236}">
                  <a16:creationId xmlns:a16="http://schemas.microsoft.com/office/drawing/2014/main" id="{B2D3283E-C34D-158E-99B4-176136159526}"/>
                </a:ext>
              </a:extLst>
            </p:cNvPr>
            <p:cNvSpPr/>
            <p:nvPr/>
          </p:nvSpPr>
          <p:spPr>
            <a:xfrm>
              <a:off x="7444968" y="2230276"/>
              <a:ext cx="4041989" cy="7112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sz="2800"/>
            </a:p>
          </p:txBody>
        </p:sp>
      </p:grpSp>
      <p:grpSp>
        <p:nvGrpSpPr>
          <p:cNvPr id="19" name="Group 18">
            <a:extLst>
              <a:ext uri="{FF2B5EF4-FFF2-40B4-BE49-F238E27FC236}">
                <a16:creationId xmlns:a16="http://schemas.microsoft.com/office/drawing/2014/main" id="{4554125C-1AD7-3DDA-53C5-3C73AADBB5AD}"/>
              </a:ext>
            </a:extLst>
          </p:cNvPr>
          <p:cNvGrpSpPr/>
          <p:nvPr/>
        </p:nvGrpSpPr>
        <p:grpSpPr>
          <a:xfrm>
            <a:off x="4610009" y="3576917"/>
            <a:ext cx="7122216" cy="711253"/>
            <a:chOff x="7443757" y="2230276"/>
            <a:chExt cx="4043200" cy="711253"/>
          </a:xfrm>
        </p:grpSpPr>
        <p:sp>
          <p:nvSpPr>
            <p:cNvPr id="20" name="Rectangle 8">
              <a:extLst>
                <a:ext uri="{FF2B5EF4-FFF2-40B4-BE49-F238E27FC236}">
                  <a16:creationId xmlns:a16="http://schemas.microsoft.com/office/drawing/2014/main" id="{6F765E4D-7F39-38D9-133A-4E11659554B6}"/>
                </a:ext>
              </a:extLst>
            </p:cNvPr>
            <p:cNvSpPr/>
            <p:nvPr/>
          </p:nvSpPr>
          <p:spPr>
            <a:xfrm>
              <a:off x="7443757" y="2447403"/>
              <a:ext cx="4038832" cy="276999"/>
            </a:xfrm>
            <a:prstGeom prst="rect">
              <a:avLst/>
            </a:prstGeom>
            <a:ln>
              <a:noFill/>
            </a:ln>
          </p:spPr>
          <p:txBody>
            <a:bodyPr wrap="square" anchor="ctr">
              <a:spAutoFit/>
            </a:bodyPr>
            <a:lstStyle/>
            <a:p>
              <a:r>
                <a:rPr lang="en-BZ" sz="1200" b="1" dirty="0">
                  <a:solidFill>
                    <a:srgbClr val="011152"/>
                  </a:solidFill>
                  <a:latin typeface="Avenir Next" panose="020B0503020202020204" pitchFamily="34" charset="0"/>
                  <a:sym typeface="Arial"/>
                </a:rPr>
                <a:t>Shortly introduce yourself </a:t>
              </a:r>
              <a:r>
                <a:rPr lang="en-BZ" sz="1200" b="1" dirty="0">
                  <a:solidFill>
                    <a:srgbClr val="011152"/>
                  </a:solidFill>
                  <a:latin typeface="Avenir Next" panose="020B0503020202020204" pitchFamily="34" charset="0"/>
                  <a:sym typeface="Wingdings" pitchFamily="2" charset="2"/>
                </a:rPr>
                <a:t></a:t>
              </a:r>
              <a:endParaRPr lang="en-BZ" sz="1200" b="1" dirty="0">
                <a:solidFill>
                  <a:srgbClr val="011152"/>
                </a:solidFill>
                <a:latin typeface="Avenir Next" panose="020B0503020202020204" pitchFamily="34" charset="0"/>
                <a:sym typeface="Arial"/>
              </a:endParaRPr>
            </a:p>
          </p:txBody>
        </p:sp>
        <p:sp>
          <p:nvSpPr>
            <p:cNvPr id="21" name="Rectangle 20">
              <a:extLst>
                <a:ext uri="{FF2B5EF4-FFF2-40B4-BE49-F238E27FC236}">
                  <a16:creationId xmlns:a16="http://schemas.microsoft.com/office/drawing/2014/main" id="{B4C262FF-66AA-018D-9497-DF2D3F0FAEF6}"/>
                </a:ext>
              </a:extLst>
            </p:cNvPr>
            <p:cNvSpPr/>
            <p:nvPr/>
          </p:nvSpPr>
          <p:spPr>
            <a:xfrm>
              <a:off x="7444968" y="2230276"/>
              <a:ext cx="4041989" cy="7112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sz="2800"/>
            </a:p>
          </p:txBody>
        </p:sp>
      </p:grpSp>
      <p:grpSp>
        <p:nvGrpSpPr>
          <p:cNvPr id="22" name="Group 21">
            <a:extLst>
              <a:ext uri="{FF2B5EF4-FFF2-40B4-BE49-F238E27FC236}">
                <a16:creationId xmlns:a16="http://schemas.microsoft.com/office/drawing/2014/main" id="{AB918E0F-9C0D-D1BA-CA09-D7CC9443F9A2}"/>
              </a:ext>
            </a:extLst>
          </p:cNvPr>
          <p:cNvGrpSpPr/>
          <p:nvPr/>
        </p:nvGrpSpPr>
        <p:grpSpPr>
          <a:xfrm>
            <a:off x="4605641" y="4409546"/>
            <a:ext cx="7122216" cy="711253"/>
            <a:chOff x="7443757" y="2230276"/>
            <a:chExt cx="4043200" cy="711253"/>
          </a:xfrm>
        </p:grpSpPr>
        <p:sp>
          <p:nvSpPr>
            <p:cNvPr id="23" name="Rectangle 8">
              <a:extLst>
                <a:ext uri="{FF2B5EF4-FFF2-40B4-BE49-F238E27FC236}">
                  <a16:creationId xmlns:a16="http://schemas.microsoft.com/office/drawing/2014/main" id="{A975323B-580F-5B7C-A7D8-6F1889D857BC}"/>
                </a:ext>
              </a:extLst>
            </p:cNvPr>
            <p:cNvSpPr/>
            <p:nvPr/>
          </p:nvSpPr>
          <p:spPr>
            <a:xfrm>
              <a:off x="7443757" y="2447403"/>
              <a:ext cx="4038832" cy="276999"/>
            </a:xfrm>
            <a:prstGeom prst="rect">
              <a:avLst/>
            </a:prstGeom>
            <a:ln>
              <a:noFill/>
            </a:ln>
          </p:spPr>
          <p:txBody>
            <a:bodyPr wrap="square" anchor="ctr">
              <a:spAutoFit/>
            </a:bodyPr>
            <a:lstStyle/>
            <a:p>
              <a:r>
                <a:rPr lang="en-BZ" sz="1200" b="1" dirty="0">
                  <a:solidFill>
                    <a:srgbClr val="011152"/>
                  </a:solidFill>
                  <a:latin typeface="Avenir Next" panose="020B0503020202020204" pitchFamily="34" charset="0"/>
                  <a:sym typeface="Arial"/>
                </a:rPr>
                <a:t>Send your LinkedIn profile into the chat so others can easily connect!</a:t>
              </a:r>
            </a:p>
          </p:txBody>
        </p:sp>
        <p:sp>
          <p:nvSpPr>
            <p:cNvPr id="24" name="Rectangle 23">
              <a:extLst>
                <a:ext uri="{FF2B5EF4-FFF2-40B4-BE49-F238E27FC236}">
                  <a16:creationId xmlns:a16="http://schemas.microsoft.com/office/drawing/2014/main" id="{ECAB81CB-8166-183B-740A-9B13110CCFC5}"/>
                </a:ext>
              </a:extLst>
            </p:cNvPr>
            <p:cNvSpPr/>
            <p:nvPr/>
          </p:nvSpPr>
          <p:spPr>
            <a:xfrm>
              <a:off x="7444968" y="2230276"/>
              <a:ext cx="4041989" cy="7112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sz="2800"/>
            </a:p>
          </p:txBody>
        </p:sp>
      </p:grpSp>
    </p:spTree>
    <p:extLst>
      <p:ext uri="{BB962C8B-B14F-4D97-AF65-F5344CB8AC3E}">
        <p14:creationId xmlns:p14="http://schemas.microsoft.com/office/powerpoint/2010/main" val="412501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C25C-7644-AF6A-A2BE-0A66D4E15E0E}"/>
              </a:ext>
            </a:extLst>
          </p:cNvPr>
          <p:cNvSpPr>
            <a:spLocks noGrp="1"/>
          </p:cNvSpPr>
          <p:nvPr>
            <p:ph type="title"/>
          </p:nvPr>
        </p:nvSpPr>
        <p:spPr/>
        <p:txBody>
          <a:bodyPr vert="horz" lIns="0" tIns="0" rIns="0" bIns="0" rtlCol="0">
            <a:spAutoFit/>
          </a:bodyPr>
          <a:lstStyle/>
          <a:p>
            <a:pPr>
              <a:lnSpc>
                <a:spcPts val="4400"/>
              </a:lnSpc>
              <a:spcBef>
                <a:spcPts val="0"/>
              </a:spcBef>
              <a:buFont typeface="Arial" panose="020B0604020202020204" pitchFamily="34" charset="0"/>
            </a:pPr>
            <a:r>
              <a:rPr lang="en-PT" sz="3200" b="1" dirty="0">
                <a:solidFill>
                  <a:srgbClr val="011152"/>
                </a:solidFill>
                <a:latin typeface="Avenir Next" panose="020B0503020202020204" pitchFamily="34" charset="0"/>
                <a:ea typeface="+mn-ea"/>
                <a:cs typeface="+mn-cs"/>
              </a:rPr>
              <a:t>AI Ambassador Program Timeline</a:t>
            </a:r>
          </a:p>
        </p:txBody>
      </p:sp>
      <p:sp>
        <p:nvSpPr>
          <p:cNvPr id="3" name="Slide Number Placeholder 2">
            <a:extLst>
              <a:ext uri="{FF2B5EF4-FFF2-40B4-BE49-F238E27FC236}">
                <a16:creationId xmlns:a16="http://schemas.microsoft.com/office/drawing/2014/main" id="{14124728-7AD1-AC29-3B18-3FF6FDF1E9EE}"/>
              </a:ext>
            </a:extLst>
          </p:cNvPr>
          <p:cNvSpPr>
            <a:spLocks noGrp="1"/>
          </p:cNvSpPr>
          <p:nvPr>
            <p:ph type="sldNum" idx="12"/>
          </p:nvPr>
        </p:nvSpPr>
        <p:spPr/>
        <p:txBody>
          <a:bodyPr/>
          <a:lstStyle/>
          <a:p>
            <a:fld id="{00000000-1234-1234-1234-123412341234}" type="slidenum">
              <a:rPr lang="cy" smtClean="0"/>
              <a:pPr/>
              <a:t>2</a:t>
            </a:fld>
            <a:endParaRPr lang="cy"/>
          </a:p>
        </p:txBody>
      </p:sp>
      <p:cxnSp>
        <p:nvCxnSpPr>
          <p:cNvPr id="4" name="Straight Connector 3">
            <a:extLst>
              <a:ext uri="{FF2B5EF4-FFF2-40B4-BE49-F238E27FC236}">
                <a16:creationId xmlns:a16="http://schemas.microsoft.com/office/drawing/2014/main" id="{E9D50C0D-4BEB-38E3-B23F-2F4CF4FC1A65}"/>
              </a:ext>
            </a:extLst>
          </p:cNvPr>
          <p:cNvCxnSpPr/>
          <p:nvPr/>
        </p:nvCxnSpPr>
        <p:spPr>
          <a:xfrm>
            <a:off x="1771" y="4527020"/>
            <a:ext cx="12188459"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C3864E-D83C-FF94-CE66-9FE30CE274A6}"/>
              </a:ext>
            </a:extLst>
          </p:cNvPr>
          <p:cNvCxnSpPr/>
          <p:nvPr/>
        </p:nvCxnSpPr>
        <p:spPr>
          <a:xfrm>
            <a:off x="1750358" y="3069764"/>
            <a:ext cx="0" cy="1468014"/>
          </a:xfrm>
          <a:prstGeom prst="line">
            <a:avLst/>
          </a:prstGeom>
          <a:ln w="50800"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EC602B8-74C8-66A1-AF8B-2D2A5A9395FF}"/>
              </a:ext>
            </a:extLst>
          </p:cNvPr>
          <p:cNvCxnSpPr/>
          <p:nvPr/>
        </p:nvCxnSpPr>
        <p:spPr>
          <a:xfrm>
            <a:off x="4008123" y="3027245"/>
            <a:ext cx="0" cy="1468014"/>
          </a:xfrm>
          <a:prstGeom prst="line">
            <a:avLst/>
          </a:prstGeom>
          <a:ln w="50800" cap="rnd">
            <a:solidFill>
              <a:srgbClr val="F16E22"/>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E4DF64-D59E-CF97-9187-B347E865FEBE}"/>
              </a:ext>
            </a:extLst>
          </p:cNvPr>
          <p:cNvCxnSpPr/>
          <p:nvPr/>
        </p:nvCxnSpPr>
        <p:spPr>
          <a:xfrm>
            <a:off x="10422372" y="3069764"/>
            <a:ext cx="0" cy="1468014"/>
          </a:xfrm>
          <a:prstGeom prst="line">
            <a:avLst/>
          </a:prstGeom>
          <a:ln w="50800" cap="rnd">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AB4EDF-FE9D-C4F2-B7A1-65393C4AA5DB}"/>
              </a:ext>
            </a:extLst>
          </p:cNvPr>
          <p:cNvCxnSpPr/>
          <p:nvPr/>
        </p:nvCxnSpPr>
        <p:spPr>
          <a:xfrm>
            <a:off x="8233489" y="3027245"/>
            <a:ext cx="0" cy="1468014"/>
          </a:xfrm>
          <a:prstGeom prst="line">
            <a:avLst/>
          </a:prstGeom>
          <a:ln w="50800" cap="rnd">
            <a:solidFill>
              <a:srgbClr val="F16E22"/>
            </a:solidFill>
            <a:prstDash val="sysDash"/>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4CF06650-0A7B-864A-7FA5-4BDA95F29AB7}"/>
              </a:ext>
            </a:extLst>
          </p:cNvPr>
          <p:cNvSpPr/>
          <p:nvPr/>
        </p:nvSpPr>
        <p:spPr>
          <a:xfrm rot="10800000">
            <a:off x="1042274" y="2006951"/>
            <a:ext cx="1414094" cy="1555269"/>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Calibri" panose="020F0502020204030204" pitchFamily="34" charset="0"/>
            </a:endParaRPr>
          </a:p>
        </p:txBody>
      </p:sp>
      <p:sp>
        <p:nvSpPr>
          <p:cNvPr id="12" name="Freeform 11">
            <a:extLst>
              <a:ext uri="{FF2B5EF4-FFF2-40B4-BE49-F238E27FC236}">
                <a16:creationId xmlns:a16="http://schemas.microsoft.com/office/drawing/2014/main" id="{3265C026-9C6E-FC30-1FF0-E07CE42F8E38}"/>
              </a:ext>
            </a:extLst>
          </p:cNvPr>
          <p:cNvSpPr/>
          <p:nvPr/>
        </p:nvSpPr>
        <p:spPr>
          <a:xfrm rot="10800000">
            <a:off x="3298691" y="1514496"/>
            <a:ext cx="1414094" cy="1555269"/>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rgbClr val="F1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Calibri" panose="020F0502020204030204" pitchFamily="34" charset="0"/>
            </a:endParaRPr>
          </a:p>
        </p:txBody>
      </p:sp>
      <p:sp>
        <p:nvSpPr>
          <p:cNvPr id="13" name="Freeform 12">
            <a:extLst>
              <a:ext uri="{FF2B5EF4-FFF2-40B4-BE49-F238E27FC236}">
                <a16:creationId xmlns:a16="http://schemas.microsoft.com/office/drawing/2014/main" id="{E40FAEC4-2142-1C20-E45F-E0299E8E70A0}"/>
              </a:ext>
            </a:extLst>
          </p:cNvPr>
          <p:cNvSpPr/>
          <p:nvPr/>
        </p:nvSpPr>
        <p:spPr>
          <a:xfrm rot="10800000">
            <a:off x="9717490" y="2006951"/>
            <a:ext cx="1414094" cy="1555269"/>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Calibri" panose="020F0502020204030204" pitchFamily="34" charset="0"/>
            </a:endParaRPr>
          </a:p>
        </p:txBody>
      </p:sp>
      <p:sp>
        <p:nvSpPr>
          <p:cNvPr id="14" name="Freeform 13">
            <a:extLst>
              <a:ext uri="{FF2B5EF4-FFF2-40B4-BE49-F238E27FC236}">
                <a16:creationId xmlns:a16="http://schemas.microsoft.com/office/drawing/2014/main" id="{7ACFB19C-2379-B8F1-4B92-E6CD6367FA64}"/>
              </a:ext>
            </a:extLst>
          </p:cNvPr>
          <p:cNvSpPr/>
          <p:nvPr/>
        </p:nvSpPr>
        <p:spPr>
          <a:xfrm rot="10800000">
            <a:off x="7527452" y="1514496"/>
            <a:ext cx="1414094" cy="1555269"/>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rgbClr val="F1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Calibri" panose="020F0502020204030204" pitchFamily="34" charset="0"/>
            </a:endParaRPr>
          </a:p>
        </p:txBody>
      </p:sp>
      <p:sp>
        <p:nvSpPr>
          <p:cNvPr id="15" name="Oval 14">
            <a:extLst>
              <a:ext uri="{FF2B5EF4-FFF2-40B4-BE49-F238E27FC236}">
                <a16:creationId xmlns:a16="http://schemas.microsoft.com/office/drawing/2014/main" id="{D4E11A17-4D3F-ED9C-D8C3-1304145F4BE9}"/>
              </a:ext>
            </a:extLst>
          </p:cNvPr>
          <p:cNvSpPr/>
          <p:nvPr/>
        </p:nvSpPr>
        <p:spPr>
          <a:xfrm>
            <a:off x="1556468" y="4332854"/>
            <a:ext cx="388586" cy="388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Calibri" panose="020F0502020204030204" pitchFamily="34" charset="0"/>
            </a:endParaRPr>
          </a:p>
        </p:txBody>
      </p:sp>
      <p:sp>
        <p:nvSpPr>
          <p:cNvPr id="16" name="Oval 15">
            <a:extLst>
              <a:ext uri="{FF2B5EF4-FFF2-40B4-BE49-F238E27FC236}">
                <a16:creationId xmlns:a16="http://schemas.microsoft.com/office/drawing/2014/main" id="{B9A1BD9C-55E9-EEED-21C5-90FC565CFBEB}"/>
              </a:ext>
            </a:extLst>
          </p:cNvPr>
          <p:cNvSpPr/>
          <p:nvPr/>
        </p:nvSpPr>
        <p:spPr>
          <a:xfrm>
            <a:off x="3807814" y="4332854"/>
            <a:ext cx="388586" cy="388586"/>
          </a:xfrm>
          <a:prstGeom prst="ellipse">
            <a:avLst/>
          </a:prstGeom>
          <a:solidFill>
            <a:srgbClr val="F1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Calibri" panose="020F0502020204030204" pitchFamily="34" charset="0"/>
            </a:endParaRPr>
          </a:p>
        </p:txBody>
      </p:sp>
      <p:sp>
        <p:nvSpPr>
          <p:cNvPr id="17" name="Oval 16">
            <a:extLst>
              <a:ext uri="{FF2B5EF4-FFF2-40B4-BE49-F238E27FC236}">
                <a16:creationId xmlns:a16="http://schemas.microsoft.com/office/drawing/2014/main" id="{A7E1221B-7022-5D27-5010-5CB622D5E625}"/>
              </a:ext>
            </a:extLst>
          </p:cNvPr>
          <p:cNvSpPr/>
          <p:nvPr/>
        </p:nvSpPr>
        <p:spPr>
          <a:xfrm>
            <a:off x="10230247" y="4332854"/>
            <a:ext cx="388586" cy="3885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Calibri" panose="020F0502020204030204" pitchFamily="34" charset="0"/>
            </a:endParaRPr>
          </a:p>
        </p:txBody>
      </p:sp>
      <p:sp>
        <p:nvSpPr>
          <p:cNvPr id="18" name="Oval 17">
            <a:extLst>
              <a:ext uri="{FF2B5EF4-FFF2-40B4-BE49-F238E27FC236}">
                <a16:creationId xmlns:a16="http://schemas.microsoft.com/office/drawing/2014/main" id="{B2F8190F-42A6-D917-8190-0A72179EDC48}"/>
              </a:ext>
            </a:extLst>
          </p:cNvPr>
          <p:cNvSpPr/>
          <p:nvPr/>
        </p:nvSpPr>
        <p:spPr>
          <a:xfrm>
            <a:off x="8040212" y="4332854"/>
            <a:ext cx="388586" cy="388586"/>
          </a:xfrm>
          <a:prstGeom prst="ellipse">
            <a:avLst/>
          </a:prstGeom>
          <a:solidFill>
            <a:srgbClr val="F1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Calibri" panose="020F0502020204030204" pitchFamily="34" charset="0"/>
            </a:endParaRPr>
          </a:p>
        </p:txBody>
      </p:sp>
      <p:cxnSp>
        <p:nvCxnSpPr>
          <p:cNvPr id="19" name="Straight Connector 18">
            <a:extLst>
              <a:ext uri="{FF2B5EF4-FFF2-40B4-BE49-F238E27FC236}">
                <a16:creationId xmlns:a16="http://schemas.microsoft.com/office/drawing/2014/main" id="{23012AF6-96E0-F760-CC21-4F0E2D43936B}"/>
              </a:ext>
            </a:extLst>
          </p:cNvPr>
          <p:cNvCxnSpPr/>
          <p:nvPr/>
        </p:nvCxnSpPr>
        <p:spPr>
          <a:xfrm>
            <a:off x="6099204" y="3069764"/>
            <a:ext cx="0" cy="1468014"/>
          </a:xfrm>
          <a:prstGeom prst="line">
            <a:avLst/>
          </a:prstGeom>
          <a:ln w="50800" cap="rnd">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20" name="Freeform 19">
            <a:extLst>
              <a:ext uri="{FF2B5EF4-FFF2-40B4-BE49-F238E27FC236}">
                <a16:creationId xmlns:a16="http://schemas.microsoft.com/office/drawing/2014/main" id="{87D0B38C-C96D-1F2D-9AA4-C18A6B041E4A}"/>
              </a:ext>
            </a:extLst>
          </p:cNvPr>
          <p:cNvSpPr/>
          <p:nvPr/>
        </p:nvSpPr>
        <p:spPr>
          <a:xfrm rot="10800000">
            <a:off x="5394321" y="2006951"/>
            <a:ext cx="1414094" cy="1555269"/>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Calibri" panose="020F0502020204030204" pitchFamily="34" charset="0"/>
            </a:endParaRPr>
          </a:p>
        </p:txBody>
      </p:sp>
      <p:sp>
        <p:nvSpPr>
          <p:cNvPr id="21" name="Oval 20">
            <a:extLst>
              <a:ext uri="{FF2B5EF4-FFF2-40B4-BE49-F238E27FC236}">
                <a16:creationId xmlns:a16="http://schemas.microsoft.com/office/drawing/2014/main" id="{F50921A8-0476-4B35-DD39-A8441BFA9316}"/>
              </a:ext>
            </a:extLst>
          </p:cNvPr>
          <p:cNvSpPr/>
          <p:nvPr/>
        </p:nvSpPr>
        <p:spPr>
          <a:xfrm>
            <a:off x="5907078" y="4332854"/>
            <a:ext cx="388586" cy="3885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Calibri" panose="020F0502020204030204" pitchFamily="34" charset="0"/>
            </a:endParaRPr>
          </a:p>
        </p:txBody>
      </p:sp>
      <p:sp>
        <p:nvSpPr>
          <p:cNvPr id="22" name="TextBox 21">
            <a:extLst>
              <a:ext uri="{FF2B5EF4-FFF2-40B4-BE49-F238E27FC236}">
                <a16:creationId xmlns:a16="http://schemas.microsoft.com/office/drawing/2014/main" id="{1C77E5BD-FA35-082B-B59C-86030C11E893}"/>
              </a:ext>
            </a:extLst>
          </p:cNvPr>
          <p:cNvSpPr txBox="1"/>
          <p:nvPr/>
        </p:nvSpPr>
        <p:spPr>
          <a:xfrm>
            <a:off x="10131549" y="5003362"/>
            <a:ext cx="587020" cy="323165"/>
          </a:xfrm>
          <a:prstGeom prst="rect">
            <a:avLst/>
          </a:prstGeom>
          <a:noFill/>
        </p:spPr>
        <p:txBody>
          <a:bodyPr wrap="none" rtlCol="0" anchor="ctr" anchorCtr="0">
            <a:spAutoFit/>
          </a:bodyPr>
          <a:lstStyle/>
          <a:p>
            <a:pPr algn="ctr"/>
            <a:r>
              <a:rPr lang="en-US" sz="1500" b="1" dirty="0">
                <a:solidFill>
                  <a:schemeClr val="bg1">
                    <a:lumMod val="50000"/>
                  </a:schemeClr>
                </a:solidFill>
                <a:latin typeface="Avenir Next" panose="020B0503020202020204" pitchFamily="34" charset="0"/>
                <a:ea typeface="League Spartan" charset="0"/>
                <a:cs typeface="Calibri" panose="020F0502020204030204" pitchFamily="34" charset="0"/>
              </a:rPr>
              <a:t>May</a:t>
            </a:r>
          </a:p>
        </p:txBody>
      </p:sp>
      <p:sp>
        <p:nvSpPr>
          <p:cNvPr id="23" name="Subtitle 2">
            <a:extLst>
              <a:ext uri="{FF2B5EF4-FFF2-40B4-BE49-F238E27FC236}">
                <a16:creationId xmlns:a16="http://schemas.microsoft.com/office/drawing/2014/main" id="{A721B2E3-E7B2-D98D-CE46-37679770F809}"/>
              </a:ext>
            </a:extLst>
          </p:cNvPr>
          <p:cNvSpPr txBox="1">
            <a:spLocks/>
          </p:cNvSpPr>
          <p:nvPr/>
        </p:nvSpPr>
        <p:spPr>
          <a:xfrm>
            <a:off x="9457319" y="5328838"/>
            <a:ext cx="1915557" cy="822115"/>
          </a:xfrm>
          <a:prstGeom prst="rect">
            <a:avLst/>
          </a:prstGeom>
        </p:spPr>
        <p:txBody>
          <a:bodyPr vert="horz" wrap="square" lIns="108741" tIns="54371" rIns="108741" bIns="5437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7825" indent="-197825">
              <a:lnSpc>
                <a:spcPts val="1750"/>
              </a:lnSpc>
              <a:buFontTx/>
              <a:buChar char="-"/>
            </a:pPr>
            <a: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t>Start Certification Processes</a:t>
            </a:r>
          </a:p>
          <a:p>
            <a:pPr marL="197825" indent="-197825">
              <a:lnSpc>
                <a:spcPts val="1750"/>
              </a:lnSpc>
              <a:buFontTx/>
              <a:buChar char="-"/>
            </a:pPr>
            <a: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t>Mentoring</a:t>
            </a:r>
          </a:p>
        </p:txBody>
      </p:sp>
      <p:sp>
        <p:nvSpPr>
          <p:cNvPr id="24" name="TextBox 23">
            <a:extLst>
              <a:ext uri="{FF2B5EF4-FFF2-40B4-BE49-F238E27FC236}">
                <a16:creationId xmlns:a16="http://schemas.microsoft.com/office/drawing/2014/main" id="{66383473-F490-5D1E-D83D-5D8F952F6C64}"/>
              </a:ext>
            </a:extLst>
          </p:cNvPr>
          <p:cNvSpPr txBox="1"/>
          <p:nvPr/>
        </p:nvSpPr>
        <p:spPr>
          <a:xfrm>
            <a:off x="5786112" y="5003362"/>
            <a:ext cx="643125" cy="323165"/>
          </a:xfrm>
          <a:prstGeom prst="rect">
            <a:avLst/>
          </a:prstGeom>
          <a:noFill/>
        </p:spPr>
        <p:txBody>
          <a:bodyPr wrap="none" rtlCol="0" anchor="ctr" anchorCtr="0">
            <a:spAutoFit/>
          </a:bodyPr>
          <a:lstStyle/>
          <a:p>
            <a:pPr algn="ctr"/>
            <a:r>
              <a:rPr lang="en-US" sz="1500" b="1" dirty="0">
                <a:solidFill>
                  <a:schemeClr val="bg1">
                    <a:lumMod val="50000"/>
                  </a:schemeClr>
                </a:solidFill>
                <a:latin typeface="Avenir Next" panose="020B0503020202020204" pitchFamily="34" charset="0"/>
                <a:ea typeface="League Spartan" charset="0"/>
                <a:cs typeface="Calibri" panose="020F0502020204030204" pitchFamily="34" charset="0"/>
              </a:rPr>
              <a:t>April</a:t>
            </a:r>
          </a:p>
        </p:txBody>
      </p:sp>
      <p:sp>
        <p:nvSpPr>
          <p:cNvPr id="25" name="Subtitle 2">
            <a:extLst>
              <a:ext uri="{FF2B5EF4-FFF2-40B4-BE49-F238E27FC236}">
                <a16:creationId xmlns:a16="http://schemas.microsoft.com/office/drawing/2014/main" id="{567B5DEE-40D2-D27D-B801-89F83D19E956}"/>
              </a:ext>
            </a:extLst>
          </p:cNvPr>
          <p:cNvSpPr txBox="1">
            <a:spLocks/>
          </p:cNvSpPr>
          <p:nvPr/>
        </p:nvSpPr>
        <p:spPr>
          <a:xfrm>
            <a:off x="5139936" y="5328839"/>
            <a:ext cx="1915557" cy="1289358"/>
          </a:xfrm>
          <a:prstGeom prst="rect">
            <a:avLst/>
          </a:prstGeom>
        </p:spPr>
        <p:txBody>
          <a:bodyPr vert="horz" wrap="square" lIns="108741" tIns="54371" rIns="108741" bIns="5437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t>- Decision Ambassador </a:t>
            </a:r>
            <a:b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br>
            <a: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t>- Notification Ambassador</a:t>
            </a:r>
          </a:p>
          <a:p>
            <a:pPr>
              <a:lnSpc>
                <a:spcPts val="1750"/>
              </a:lnSpc>
            </a:pPr>
            <a: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t>- Onboarding scheduled end of April</a:t>
            </a:r>
          </a:p>
        </p:txBody>
      </p:sp>
      <p:sp>
        <p:nvSpPr>
          <p:cNvPr id="26" name="TextBox 25">
            <a:extLst>
              <a:ext uri="{FF2B5EF4-FFF2-40B4-BE49-F238E27FC236}">
                <a16:creationId xmlns:a16="http://schemas.microsoft.com/office/drawing/2014/main" id="{F54F397B-B429-5433-D634-A5436682A978}"/>
              </a:ext>
            </a:extLst>
          </p:cNvPr>
          <p:cNvSpPr txBox="1"/>
          <p:nvPr/>
        </p:nvSpPr>
        <p:spPr>
          <a:xfrm>
            <a:off x="1378609" y="5003362"/>
            <a:ext cx="766300" cy="323165"/>
          </a:xfrm>
          <a:prstGeom prst="rect">
            <a:avLst/>
          </a:prstGeom>
          <a:noFill/>
        </p:spPr>
        <p:txBody>
          <a:bodyPr wrap="none" rtlCol="0" anchor="ctr" anchorCtr="0">
            <a:spAutoFit/>
          </a:bodyPr>
          <a:lstStyle/>
          <a:p>
            <a:pPr algn="ctr"/>
            <a:r>
              <a:rPr lang="en-US" sz="1500" b="1" dirty="0">
                <a:solidFill>
                  <a:schemeClr val="bg1">
                    <a:lumMod val="50000"/>
                  </a:schemeClr>
                </a:solidFill>
                <a:latin typeface="Avenir Next" panose="020B0503020202020204" pitchFamily="34" charset="0"/>
                <a:ea typeface="League Spartan" charset="0"/>
                <a:cs typeface="Calibri" panose="020F0502020204030204" pitchFamily="34" charset="0"/>
              </a:rPr>
              <a:t>March</a:t>
            </a:r>
          </a:p>
        </p:txBody>
      </p:sp>
      <p:sp>
        <p:nvSpPr>
          <p:cNvPr id="27" name="Subtitle 2">
            <a:extLst>
              <a:ext uri="{FF2B5EF4-FFF2-40B4-BE49-F238E27FC236}">
                <a16:creationId xmlns:a16="http://schemas.microsoft.com/office/drawing/2014/main" id="{B051966E-3EB3-8452-AD53-21C028258E4E}"/>
              </a:ext>
            </a:extLst>
          </p:cNvPr>
          <p:cNvSpPr txBox="1">
            <a:spLocks/>
          </p:cNvSpPr>
          <p:nvPr/>
        </p:nvSpPr>
        <p:spPr>
          <a:xfrm>
            <a:off x="794017" y="5328839"/>
            <a:ext cx="1915557" cy="822115"/>
          </a:xfrm>
          <a:prstGeom prst="rect">
            <a:avLst/>
          </a:prstGeom>
        </p:spPr>
        <p:txBody>
          <a:bodyPr vert="horz" wrap="square" lIns="108741" tIns="54371" rIns="108741" bIns="5437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t>Ambassador Marketing</a:t>
            </a:r>
            <a:b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br>
            <a: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t>Flyer &amp; Outreaches</a:t>
            </a:r>
          </a:p>
          <a:p>
            <a:pPr>
              <a:lnSpc>
                <a:spcPts val="1750"/>
              </a:lnSpc>
            </a:pPr>
            <a: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t>Follow-ups</a:t>
            </a:r>
          </a:p>
        </p:txBody>
      </p:sp>
      <p:sp>
        <p:nvSpPr>
          <p:cNvPr id="28" name="TextBox 27">
            <a:extLst>
              <a:ext uri="{FF2B5EF4-FFF2-40B4-BE49-F238E27FC236}">
                <a16:creationId xmlns:a16="http://schemas.microsoft.com/office/drawing/2014/main" id="{AD2A0C08-748B-2396-3DE4-A92D19CB6C7F}"/>
              </a:ext>
            </a:extLst>
          </p:cNvPr>
          <p:cNvSpPr txBox="1"/>
          <p:nvPr/>
        </p:nvSpPr>
        <p:spPr>
          <a:xfrm>
            <a:off x="7948450" y="5003362"/>
            <a:ext cx="587020" cy="323165"/>
          </a:xfrm>
          <a:prstGeom prst="rect">
            <a:avLst/>
          </a:prstGeom>
          <a:noFill/>
        </p:spPr>
        <p:txBody>
          <a:bodyPr wrap="none" rtlCol="0" anchor="ctr" anchorCtr="0">
            <a:spAutoFit/>
          </a:bodyPr>
          <a:lstStyle/>
          <a:p>
            <a:pPr algn="ctr"/>
            <a:r>
              <a:rPr lang="en-US" sz="1500" b="1" dirty="0">
                <a:solidFill>
                  <a:schemeClr val="bg1">
                    <a:lumMod val="50000"/>
                  </a:schemeClr>
                </a:solidFill>
                <a:latin typeface="Avenir Next" panose="020B0503020202020204" pitchFamily="34" charset="0"/>
                <a:ea typeface="League Spartan" charset="0"/>
                <a:cs typeface="Calibri" panose="020F0502020204030204" pitchFamily="34" charset="0"/>
              </a:rPr>
              <a:t>May</a:t>
            </a:r>
          </a:p>
        </p:txBody>
      </p:sp>
      <p:sp>
        <p:nvSpPr>
          <p:cNvPr id="29" name="Subtitle 2">
            <a:extLst>
              <a:ext uri="{FF2B5EF4-FFF2-40B4-BE49-F238E27FC236}">
                <a16:creationId xmlns:a16="http://schemas.microsoft.com/office/drawing/2014/main" id="{3D602A0A-3C62-E5E0-D7FE-F67F83F5A662}"/>
              </a:ext>
            </a:extLst>
          </p:cNvPr>
          <p:cNvSpPr txBox="1">
            <a:spLocks/>
          </p:cNvSpPr>
          <p:nvPr/>
        </p:nvSpPr>
        <p:spPr>
          <a:xfrm>
            <a:off x="7274221" y="5328839"/>
            <a:ext cx="1915557" cy="1052947"/>
          </a:xfrm>
          <a:prstGeom prst="rect">
            <a:avLst/>
          </a:prstGeom>
        </p:spPr>
        <p:txBody>
          <a:bodyPr vert="horz" wrap="square" lIns="108741" tIns="54371" rIns="108741" bIns="5437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7825" indent="-197825">
              <a:lnSpc>
                <a:spcPts val="1750"/>
              </a:lnSpc>
              <a:buFontTx/>
              <a:buChar char="-"/>
            </a:pPr>
            <a: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t>Collect ~ 4 success stories</a:t>
            </a:r>
          </a:p>
          <a:p>
            <a:pPr marL="197825" indent="-197825">
              <a:lnSpc>
                <a:spcPts val="1750"/>
              </a:lnSpc>
              <a:buFontTx/>
              <a:buChar char="-"/>
            </a:pPr>
            <a: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t>LinkedIn posts  </a:t>
            </a:r>
            <a:b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br>
            <a:endPar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E9E8CD3E-4C26-3CF7-EA5A-0E7C279945A9}"/>
              </a:ext>
            </a:extLst>
          </p:cNvPr>
          <p:cNvSpPr txBox="1"/>
          <p:nvPr/>
        </p:nvSpPr>
        <p:spPr>
          <a:xfrm>
            <a:off x="3430677" y="5003362"/>
            <a:ext cx="1132041" cy="323165"/>
          </a:xfrm>
          <a:prstGeom prst="rect">
            <a:avLst/>
          </a:prstGeom>
          <a:noFill/>
        </p:spPr>
        <p:txBody>
          <a:bodyPr wrap="none" rtlCol="0" anchor="ctr" anchorCtr="0">
            <a:spAutoFit/>
          </a:bodyPr>
          <a:lstStyle/>
          <a:p>
            <a:pPr algn="ctr"/>
            <a:r>
              <a:rPr lang="en-US" sz="1500" b="1" dirty="0">
                <a:solidFill>
                  <a:schemeClr val="bg1">
                    <a:lumMod val="50000"/>
                  </a:schemeClr>
                </a:solidFill>
                <a:latin typeface="Avenir Next" panose="020B0503020202020204" pitchFamily="34" charset="0"/>
                <a:ea typeface="League Spartan" charset="0"/>
                <a:cs typeface="Calibri" panose="020F0502020204030204" pitchFamily="34" charset="0"/>
              </a:rPr>
              <a:t>April 14th</a:t>
            </a:r>
          </a:p>
        </p:txBody>
      </p:sp>
      <p:sp>
        <p:nvSpPr>
          <p:cNvPr id="31" name="Subtitle 2">
            <a:extLst>
              <a:ext uri="{FF2B5EF4-FFF2-40B4-BE49-F238E27FC236}">
                <a16:creationId xmlns:a16="http://schemas.microsoft.com/office/drawing/2014/main" id="{97A77C8B-B814-2D0D-FE0E-79FC99E7AECF}"/>
              </a:ext>
            </a:extLst>
          </p:cNvPr>
          <p:cNvSpPr txBox="1">
            <a:spLocks/>
          </p:cNvSpPr>
          <p:nvPr/>
        </p:nvSpPr>
        <p:spPr>
          <a:xfrm>
            <a:off x="3028958" y="5328839"/>
            <a:ext cx="1915557" cy="329095"/>
          </a:xfrm>
          <a:prstGeom prst="rect">
            <a:avLst/>
          </a:prstGeom>
        </p:spPr>
        <p:txBody>
          <a:bodyPr vert="horz" wrap="square" lIns="108741" tIns="54371" rIns="108741" bIns="5437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Avenir Next" panose="020B0503020202020204" pitchFamily="34" charset="0"/>
                <a:ea typeface="Open Sans Light" panose="020B0306030504020204" pitchFamily="34" charset="0"/>
                <a:cs typeface="Calibri" panose="020F0502020204030204" pitchFamily="34" charset="0"/>
              </a:rPr>
              <a:t>Deadline Applications</a:t>
            </a:r>
          </a:p>
        </p:txBody>
      </p:sp>
      <p:sp>
        <p:nvSpPr>
          <p:cNvPr id="33" name="Freeform 661">
            <a:extLst>
              <a:ext uri="{FF2B5EF4-FFF2-40B4-BE49-F238E27FC236}">
                <a16:creationId xmlns:a16="http://schemas.microsoft.com/office/drawing/2014/main" id="{5CEF849B-12AC-1E08-D675-19D0B54C4AFA}"/>
              </a:ext>
            </a:extLst>
          </p:cNvPr>
          <p:cNvSpPr>
            <a:spLocks noChangeArrowheads="1"/>
          </p:cNvSpPr>
          <p:nvPr/>
        </p:nvSpPr>
        <p:spPr bwMode="auto">
          <a:xfrm>
            <a:off x="1436401" y="2413130"/>
            <a:ext cx="625837" cy="625837"/>
          </a:xfrm>
          <a:custGeom>
            <a:avLst/>
            <a:gdLst>
              <a:gd name="T0" fmla="*/ 117607 w 294915"/>
              <a:gd name="T1" fmla="*/ 260420 h 294915"/>
              <a:gd name="T2" fmla="*/ 117607 w 294915"/>
              <a:gd name="T3" fmla="*/ 231031 h 294915"/>
              <a:gd name="T4" fmla="*/ 187651 w 294915"/>
              <a:gd name="T5" fmla="*/ 250151 h 294915"/>
              <a:gd name="T6" fmla="*/ 117607 w 294915"/>
              <a:gd name="T7" fmla="*/ 268916 h 294915"/>
              <a:gd name="T8" fmla="*/ 41426 w 294915"/>
              <a:gd name="T9" fmla="*/ 250151 h 294915"/>
              <a:gd name="T10" fmla="*/ 117607 w 294915"/>
              <a:gd name="T11" fmla="*/ 231031 h 294915"/>
              <a:gd name="T12" fmla="*/ 280456 w 294915"/>
              <a:gd name="T13" fmla="*/ 218292 h 294915"/>
              <a:gd name="T14" fmla="*/ 183319 w 294915"/>
              <a:gd name="T15" fmla="*/ 208724 h 294915"/>
              <a:gd name="T16" fmla="*/ 45760 w 294915"/>
              <a:gd name="T17" fmla="*/ 217917 h 294915"/>
              <a:gd name="T18" fmla="*/ 171168 w 294915"/>
              <a:gd name="T19" fmla="*/ 166874 h 294915"/>
              <a:gd name="T20" fmla="*/ 181259 w 294915"/>
              <a:gd name="T21" fmla="*/ 177472 h 294915"/>
              <a:gd name="T22" fmla="*/ 189909 w 294915"/>
              <a:gd name="T23" fmla="*/ 173087 h 294915"/>
              <a:gd name="T24" fmla="*/ 248653 w 294915"/>
              <a:gd name="T25" fmla="*/ 182223 h 294915"/>
              <a:gd name="T26" fmla="*/ 152067 w 294915"/>
              <a:gd name="T27" fmla="*/ 182223 h 294915"/>
              <a:gd name="T28" fmla="*/ 45752 w 294915"/>
              <a:gd name="T29" fmla="*/ 173087 h 294915"/>
              <a:gd name="T30" fmla="*/ 87557 w 294915"/>
              <a:gd name="T31" fmla="*/ 131822 h 294915"/>
              <a:gd name="T32" fmla="*/ 98007 w 294915"/>
              <a:gd name="T33" fmla="*/ 142419 h 294915"/>
              <a:gd name="T34" fmla="*/ 106297 w 294915"/>
              <a:gd name="T35" fmla="*/ 138033 h 294915"/>
              <a:gd name="T36" fmla="*/ 248653 w 294915"/>
              <a:gd name="T37" fmla="*/ 146805 h 294915"/>
              <a:gd name="T38" fmla="*/ 68817 w 294915"/>
              <a:gd name="T39" fmla="*/ 146805 h 294915"/>
              <a:gd name="T40" fmla="*/ 45752 w 294915"/>
              <a:gd name="T41" fmla="*/ 138033 h 294915"/>
              <a:gd name="T42" fmla="*/ 208165 w 294915"/>
              <a:gd name="T43" fmla="*/ 96483 h 294915"/>
              <a:gd name="T44" fmla="*/ 218679 w 294915"/>
              <a:gd name="T45" fmla="*/ 106752 h 294915"/>
              <a:gd name="T46" fmla="*/ 227017 w 294915"/>
              <a:gd name="T47" fmla="*/ 102149 h 294915"/>
              <a:gd name="T48" fmla="*/ 250219 w 294915"/>
              <a:gd name="T49" fmla="*/ 111000 h 294915"/>
              <a:gd name="T50" fmla="*/ 189315 w 294915"/>
              <a:gd name="T51" fmla="*/ 111000 h 294915"/>
              <a:gd name="T52" fmla="*/ 130224 w 294915"/>
              <a:gd name="T53" fmla="*/ 102149 h 294915"/>
              <a:gd name="T54" fmla="*/ 9035 w 294915"/>
              <a:gd name="T55" fmla="*/ 68669 h 294915"/>
              <a:gd name="T56" fmla="*/ 209258 w 294915"/>
              <a:gd name="T57" fmla="*/ 286961 h 294915"/>
              <a:gd name="T58" fmla="*/ 286961 w 294915"/>
              <a:gd name="T59" fmla="*/ 209258 h 294915"/>
              <a:gd name="T60" fmla="*/ 22407 w 294915"/>
              <a:gd name="T61" fmla="*/ 20962 h 294915"/>
              <a:gd name="T62" fmla="*/ 286961 w 294915"/>
              <a:gd name="T63" fmla="*/ 59634 h 294915"/>
              <a:gd name="T64" fmla="*/ 256964 w 294915"/>
              <a:gd name="T65" fmla="*/ 20962 h 294915"/>
              <a:gd name="T66" fmla="*/ 247567 w 294915"/>
              <a:gd name="T67" fmla="*/ 28552 h 294915"/>
              <a:gd name="T68" fmla="*/ 214678 w 294915"/>
              <a:gd name="T69" fmla="*/ 28552 h 294915"/>
              <a:gd name="T70" fmla="*/ 205643 w 294915"/>
              <a:gd name="T71" fmla="*/ 20962 h 294915"/>
              <a:gd name="T72" fmla="*/ 167695 w 294915"/>
              <a:gd name="T73" fmla="*/ 32888 h 294915"/>
              <a:gd name="T74" fmla="*/ 130470 w 294915"/>
              <a:gd name="T75" fmla="*/ 20962 h 294915"/>
              <a:gd name="T76" fmla="*/ 121435 w 294915"/>
              <a:gd name="T77" fmla="*/ 28552 h 294915"/>
              <a:gd name="T78" fmla="*/ 88184 w 294915"/>
              <a:gd name="T79" fmla="*/ 28552 h 294915"/>
              <a:gd name="T80" fmla="*/ 79148 w 294915"/>
              <a:gd name="T81" fmla="*/ 20962 h 294915"/>
              <a:gd name="T82" fmla="*/ 41564 w 294915"/>
              <a:gd name="T83" fmla="*/ 32888 h 294915"/>
              <a:gd name="T84" fmla="*/ 22407 w 294915"/>
              <a:gd name="T85" fmla="*/ 20962 h 294915"/>
              <a:gd name="T86" fmla="*/ 45900 w 294915"/>
              <a:gd name="T87" fmla="*/ 11928 h 294915"/>
              <a:gd name="T88" fmla="*/ 83487 w 294915"/>
              <a:gd name="T89" fmla="*/ 0 h 294915"/>
              <a:gd name="T90" fmla="*/ 121435 w 294915"/>
              <a:gd name="T91" fmla="*/ 11928 h 294915"/>
              <a:gd name="T92" fmla="*/ 130470 w 294915"/>
              <a:gd name="T93" fmla="*/ 4699 h 294915"/>
              <a:gd name="T94" fmla="*/ 163358 w 294915"/>
              <a:gd name="T95" fmla="*/ 4699 h 294915"/>
              <a:gd name="T96" fmla="*/ 172394 w 294915"/>
              <a:gd name="T97" fmla="*/ 11928 h 294915"/>
              <a:gd name="T98" fmla="*/ 209980 w 294915"/>
              <a:gd name="T99" fmla="*/ 0 h 294915"/>
              <a:gd name="T100" fmla="*/ 247567 w 294915"/>
              <a:gd name="T101" fmla="*/ 11928 h 294915"/>
              <a:gd name="T102" fmla="*/ 256964 w 294915"/>
              <a:gd name="T103" fmla="*/ 4699 h 294915"/>
              <a:gd name="T104" fmla="*/ 295996 w 294915"/>
              <a:gd name="T105" fmla="*/ 34335 h 294915"/>
              <a:gd name="T106" fmla="*/ 294551 w 294915"/>
              <a:gd name="T107" fmla="*/ 216847 h 294915"/>
              <a:gd name="T108" fmla="*/ 22407 w 294915"/>
              <a:gd name="T109" fmla="*/ 295996 h 294915"/>
              <a:gd name="T110" fmla="*/ 0 w 294915"/>
              <a:gd name="T111" fmla="*/ 34335 h 294915"/>
              <a:gd name="T112" fmla="*/ 36864 w 294915"/>
              <a:gd name="T113" fmla="*/ 4699 h 2949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4915" h="294915">
                <a:moveTo>
                  <a:pt x="117178" y="239007"/>
                </a:moveTo>
                <a:cubicBezTo>
                  <a:pt x="111422" y="239007"/>
                  <a:pt x="106746" y="243593"/>
                  <a:pt x="106746" y="249237"/>
                </a:cubicBezTo>
                <a:cubicBezTo>
                  <a:pt x="106746" y="254882"/>
                  <a:pt x="111422" y="259468"/>
                  <a:pt x="117178" y="259468"/>
                </a:cubicBezTo>
                <a:cubicBezTo>
                  <a:pt x="122934" y="259468"/>
                  <a:pt x="127610" y="254882"/>
                  <a:pt x="127610" y="249237"/>
                </a:cubicBezTo>
                <a:cubicBezTo>
                  <a:pt x="127610" y="243593"/>
                  <a:pt x="122934" y="239007"/>
                  <a:pt x="117178" y="239007"/>
                </a:cubicBezTo>
                <a:close/>
                <a:moveTo>
                  <a:pt x="117178" y="230187"/>
                </a:moveTo>
                <a:cubicBezTo>
                  <a:pt x="126171" y="230187"/>
                  <a:pt x="133725" y="236537"/>
                  <a:pt x="135884" y="245004"/>
                </a:cubicBezTo>
                <a:lnTo>
                  <a:pt x="182649" y="245004"/>
                </a:lnTo>
                <a:cubicBezTo>
                  <a:pt x="185167" y="245004"/>
                  <a:pt x="186965" y="246768"/>
                  <a:pt x="186965" y="249237"/>
                </a:cubicBezTo>
                <a:cubicBezTo>
                  <a:pt x="186965" y="251707"/>
                  <a:pt x="185167" y="253470"/>
                  <a:pt x="182649" y="253470"/>
                </a:cubicBezTo>
                <a:lnTo>
                  <a:pt x="135884" y="253470"/>
                </a:lnTo>
                <a:cubicBezTo>
                  <a:pt x="133725" y="261937"/>
                  <a:pt x="126171" y="267934"/>
                  <a:pt x="117178" y="267934"/>
                </a:cubicBezTo>
                <a:cubicBezTo>
                  <a:pt x="107825" y="267934"/>
                  <a:pt x="100271" y="261937"/>
                  <a:pt x="98472" y="253470"/>
                </a:cubicBezTo>
                <a:lnTo>
                  <a:pt x="45592" y="253470"/>
                </a:lnTo>
                <a:cubicBezTo>
                  <a:pt x="43433" y="253470"/>
                  <a:pt x="41275" y="251707"/>
                  <a:pt x="41275" y="249237"/>
                </a:cubicBezTo>
                <a:cubicBezTo>
                  <a:pt x="41275" y="246768"/>
                  <a:pt x="43433" y="245004"/>
                  <a:pt x="45592" y="245004"/>
                </a:cubicBezTo>
                <a:lnTo>
                  <a:pt x="98472" y="245004"/>
                </a:lnTo>
                <a:cubicBezTo>
                  <a:pt x="100271" y="236537"/>
                  <a:pt x="107825" y="230187"/>
                  <a:pt x="117178" y="230187"/>
                </a:cubicBezTo>
                <a:close/>
                <a:moveTo>
                  <a:pt x="217495" y="217495"/>
                </a:moveTo>
                <a:lnTo>
                  <a:pt x="217495" y="279431"/>
                </a:lnTo>
                <a:lnTo>
                  <a:pt x="279431" y="217495"/>
                </a:lnTo>
                <a:lnTo>
                  <a:pt x="217495" y="217495"/>
                </a:lnTo>
                <a:close/>
                <a:moveTo>
                  <a:pt x="45592" y="207962"/>
                </a:moveTo>
                <a:lnTo>
                  <a:pt x="182649" y="207962"/>
                </a:lnTo>
                <a:cubicBezTo>
                  <a:pt x="185167" y="207962"/>
                  <a:pt x="186965" y="209794"/>
                  <a:pt x="186965" y="212725"/>
                </a:cubicBezTo>
                <a:cubicBezTo>
                  <a:pt x="186965" y="215289"/>
                  <a:pt x="185167" y="217121"/>
                  <a:pt x="182649" y="217121"/>
                </a:cubicBezTo>
                <a:lnTo>
                  <a:pt x="45592" y="217121"/>
                </a:lnTo>
                <a:cubicBezTo>
                  <a:pt x="43433" y="217121"/>
                  <a:pt x="41275" y="215289"/>
                  <a:pt x="41275" y="212725"/>
                </a:cubicBezTo>
                <a:cubicBezTo>
                  <a:pt x="41275" y="209794"/>
                  <a:pt x="43433" y="207962"/>
                  <a:pt x="45592" y="207962"/>
                </a:cubicBezTo>
                <a:close/>
                <a:moveTo>
                  <a:pt x="170543" y="166265"/>
                </a:moveTo>
                <a:cubicBezTo>
                  <a:pt x="164798" y="166265"/>
                  <a:pt x="160130" y="171362"/>
                  <a:pt x="160130" y="176824"/>
                </a:cubicBezTo>
                <a:cubicBezTo>
                  <a:pt x="160130" y="182650"/>
                  <a:pt x="164798" y="187383"/>
                  <a:pt x="170543" y="187383"/>
                </a:cubicBezTo>
                <a:cubicBezTo>
                  <a:pt x="176289" y="187383"/>
                  <a:pt x="180597" y="182650"/>
                  <a:pt x="180597" y="176824"/>
                </a:cubicBezTo>
                <a:cubicBezTo>
                  <a:pt x="180597" y="171362"/>
                  <a:pt x="176289" y="166265"/>
                  <a:pt x="170543" y="166265"/>
                </a:cubicBezTo>
                <a:close/>
                <a:moveTo>
                  <a:pt x="170543" y="157162"/>
                </a:moveTo>
                <a:cubicBezTo>
                  <a:pt x="179520" y="157162"/>
                  <a:pt x="187061" y="163716"/>
                  <a:pt x="189215" y="172454"/>
                </a:cubicBezTo>
                <a:lnTo>
                  <a:pt x="247745" y="172454"/>
                </a:lnTo>
                <a:cubicBezTo>
                  <a:pt x="250259" y="172454"/>
                  <a:pt x="252054" y="174275"/>
                  <a:pt x="252054" y="176824"/>
                </a:cubicBezTo>
                <a:cubicBezTo>
                  <a:pt x="252054" y="179373"/>
                  <a:pt x="250259" y="181557"/>
                  <a:pt x="247745" y="181557"/>
                </a:cubicBezTo>
                <a:lnTo>
                  <a:pt x="189215" y="181557"/>
                </a:lnTo>
                <a:cubicBezTo>
                  <a:pt x="187061" y="189932"/>
                  <a:pt x="179520" y="196486"/>
                  <a:pt x="170543" y="196486"/>
                </a:cubicBezTo>
                <a:cubicBezTo>
                  <a:pt x="161207" y="196486"/>
                  <a:pt x="153667" y="189932"/>
                  <a:pt x="151512" y="181557"/>
                </a:cubicBezTo>
                <a:lnTo>
                  <a:pt x="45584" y="181557"/>
                </a:lnTo>
                <a:cubicBezTo>
                  <a:pt x="43430" y="181557"/>
                  <a:pt x="41275" y="179373"/>
                  <a:pt x="41275" y="176824"/>
                </a:cubicBezTo>
                <a:cubicBezTo>
                  <a:pt x="41275" y="174275"/>
                  <a:pt x="43430" y="172454"/>
                  <a:pt x="45584" y="172454"/>
                </a:cubicBezTo>
                <a:lnTo>
                  <a:pt x="151512" y="172454"/>
                </a:lnTo>
                <a:cubicBezTo>
                  <a:pt x="153667" y="163716"/>
                  <a:pt x="161207" y="157162"/>
                  <a:pt x="170543" y="157162"/>
                </a:cubicBezTo>
                <a:close/>
                <a:moveTo>
                  <a:pt x="87237" y="131340"/>
                </a:moveTo>
                <a:cubicBezTo>
                  <a:pt x="81492" y="131340"/>
                  <a:pt x="76824" y="136073"/>
                  <a:pt x="76824" y="141899"/>
                </a:cubicBezTo>
                <a:cubicBezTo>
                  <a:pt x="76824" y="147725"/>
                  <a:pt x="81492" y="152458"/>
                  <a:pt x="87237" y="152458"/>
                </a:cubicBezTo>
                <a:cubicBezTo>
                  <a:pt x="92982" y="152458"/>
                  <a:pt x="97650" y="147725"/>
                  <a:pt x="97650" y="141899"/>
                </a:cubicBezTo>
                <a:cubicBezTo>
                  <a:pt x="97650" y="136073"/>
                  <a:pt x="92982" y="131340"/>
                  <a:pt x="87237" y="131340"/>
                </a:cubicBezTo>
                <a:close/>
                <a:moveTo>
                  <a:pt x="87237" y="122237"/>
                </a:moveTo>
                <a:cubicBezTo>
                  <a:pt x="96573" y="122237"/>
                  <a:pt x="104114" y="128791"/>
                  <a:pt x="105909" y="137529"/>
                </a:cubicBezTo>
                <a:lnTo>
                  <a:pt x="247745" y="137529"/>
                </a:lnTo>
                <a:cubicBezTo>
                  <a:pt x="250259" y="137529"/>
                  <a:pt x="252054" y="139350"/>
                  <a:pt x="252054" y="141899"/>
                </a:cubicBezTo>
                <a:cubicBezTo>
                  <a:pt x="252054" y="144083"/>
                  <a:pt x="250259" y="146268"/>
                  <a:pt x="247745" y="146268"/>
                </a:cubicBezTo>
                <a:lnTo>
                  <a:pt x="105909" y="146268"/>
                </a:lnTo>
                <a:cubicBezTo>
                  <a:pt x="104114" y="155007"/>
                  <a:pt x="96573" y="161561"/>
                  <a:pt x="87237" y="161561"/>
                </a:cubicBezTo>
                <a:cubicBezTo>
                  <a:pt x="77901" y="161561"/>
                  <a:pt x="70360" y="155007"/>
                  <a:pt x="68565" y="146268"/>
                </a:cubicBezTo>
                <a:lnTo>
                  <a:pt x="45584" y="146268"/>
                </a:lnTo>
                <a:cubicBezTo>
                  <a:pt x="43430" y="146268"/>
                  <a:pt x="41275" y="144083"/>
                  <a:pt x="41275" y="141899"/>
                </a:cubicBezTo>
                <a:cubicBezTo>
                  <a:pt x="41275" y="139350"/>
                  <a:pt x="43430" y="137529"/>
                  <a:pt x="45584" y="137529"/>
                </a:cubicBezTo>
                <a:lnTo>
                  <a:pt x="68565" y="137529"/>
                </a:lnTo>
                <a:cubicBezTo>
                  <a:pt x="70360" y="128791"/>
                  <a:pt x="77901" y="122237"/>
                  <a:pt x="87237" y="122237"/>
                </a:cubicBezTo>
                <a:close/>
                <a:moveTo>
                  <a:pt x="207405" y="96131"/>
                </a:moveTo>
                <a:cubicBezTo>
                  <a:pt x="201626" y="96131"/>
                  <a:pt x="196931" y="100717"/>
                  <a:pt x="196931" y="106362"/>
                </a:cubicBezTo>
                <a:cubicBezTo>
                  <a:pt x="196931" y="112006"/>
                  <a:pt x="201626" y="116592"/>
                  <a:pt x="207405" y="116592"/>
                </a:cubicBezTo>
                <a:cubicBezTo>
                  <a:pt x="213185" y="116592"/>
                  <a:pt x="217880" y="112006"/>
                  <a:pt x="217880" y="106362"/>
                </a:cubicBezTo>
                <a:cubicBezTo>
                  <a:pt x="217880" y="100717"/>
                  <a:pt x="213185" y="96131"/>
                  <a:pt x="207405" y="96131"/>
                </a:cubicBezTo>
                <a:close/>
                <a:moveTo>
                  <a:pt x="207405" y="87312"/>
                </a:moveTo>
                <a:cubicBezTo>
                  <a:pt x="216435" y="87312"/>
                  <a:pt x="224021" y="93309"/>
                  <a:pt x="226188" y="101776"/>
                </a:cubicBezTo>
                <a:lnTo>
                  <a:pt x="249305" y="101776"/>
                </a:lnTo>
                <a:cubicBezTo>
                  <a:pt x="251833" y="101776"/>
                  <a:pt x="253639" y="103892"/>
                  <a:pt x="253639" y="106362"/>
                </a:cubicBezTo>
                <a:cubicBezTo>
                  <a:pt x="253639" y="108479"/>
                  <a:pt x="251833" y="110595"/>
                  <a:pt x="249305" y="110595"/>
                </a:cubicBezTo>
                <a:lnTo>
                  <a:pt x="226188" y="110595"/>
                </a:lnTo>
                <a:cubicBezTo>
                  <a:pt x="224021" y="119062"/>
                  <a:pt x="216435" y="125059"/>
                  <a:pt x="207405" y="125059"/>
                </a:cubicBezTo>
                <a:cubicBezTo>
                  <a:pt x="198375" y="125059"/>
                  <a:pt x="190790" y="119062"/>
                  <a:pt x="188623" y="110595"/>
                </a:cubicBezTo>
                <a:lnTo>
                  <a:pt x="129748" y="110595"/>
                </a:lnTo>
                <a:cubicBezTo>
                  <a:pt x="127219" y="110595"/>
                  <a:pt x="125413" y="108479"/>
                  <a:pt x="125413" y="106362"/>
                </a:cubicBezTo>
                <a:cubicBezTo>
                  <a:pt x="125413" y="103892"/>
                  <a:pt x="127219" y="101776"/>
                  <a:pt x="129748" y="101776"/>
                </a:cubicBezTo>
                <a:lnTo>
                  <a:pt x="188623" y="101776"/>
                </a:lnTo>
                <a:cubicBezTo>
                  <a:pt x="190790" y="93309"/>
                  <a:pt x="198375" y="87312"/>
                  <a:pt x="207405" y="87312"/>
                </a:cubicBezTo>
                <a:close/>
                <a:moveTo>
                  <a:pt x="9002" y="68417"/>
                </a:moveTo>
                <a:lnTo>
                  <a:pt x="9002" y="272589"/>
                </a:lnTo>
                <a:cubicBezTo>
                  <a:pt x="9002" y="280151"/>
                  <a:pt x="15124" y="285913"/>
                  <a:pt x="22326" y="285913"/>
                </a:cubicBezTo>
                <a:lnTo>
                  <a:pt x="208493" y="285913"/>
                </a:lnTo>
                <a:lnTo>
                  <a:pt x="208493" y="213174"/>
                </a:lnTo>
                <a:cubicBezTo>
                  <a:pt x="208493" y="210294"/>
                  <a:pt x="210654" y="208493"/>
                  <a:pt x="212814" y="208493"/>
                </a:cubicBezTo>
                <a:lnTo>
                  <a:pt x="285913" y="208493"/>
                </a:lnTo>
                <a:lnTo>
                  <a:pt x="285913" y="68417"/>
                </a:lnTo>
                <a:lnTo>
                  <a:pt x="9002" y="68417"/>
                </a:lnTo>
                <a:close/>
                <a:moveTo>
                  <a:pt x="22326" y="20885"/>
                </a:moveTo>
                <a:cubicBezTo>
                  <a:pt x="15124" y="20885"/>
                  <a:pt x="9002" y="27007"/>
                  <a:pt x="9002" y="34209"/>
                </a:cubicBezTo>
                <a:lnTo>
                  <a:pt x="9002" y="59415"/>
                </a:lnTo>
                <a:lnTo>
                  <a:pt x="285913" y="59415"/>
                </a:lnTo>
                <a:lnTo>
                  <a:pt x="285913" y="34209"/>
                </a:lnTo>
                <a:cubicBezTo>
                  <a:pt x="285913" y="27007"/>
                  <a:pt x="279791" y="20885"/>
                  <a:pt x="272589" y="20885"/>
                </a:cubicBezTo>
                <a:lnTo>
                  <a:pt x="256025" y="20885"/>
                </a:lnTo>
                <a:lnTo>
                  <a:pt x="256025" y="28447"/>
                </a:lnTo>
                <a:cubicBezTo>
                  <a:pt x="256025" y="30608"/>
                  <a:pt x="253865" y="32768"/>
                  <a:pt x="251344" y="32768"/>
                </a:cubicBezTo>
                <a:cubicBezTo>
                  <a:pt x="248823" y="32768"/>
                  <a:pt x="246663" y="30608"/>
                  <a:pt x="246663" y="28447"/>
                </a:cubicBezTo>
                <a:lnTo>
                  <a:pt x="246663" y="20885"/>
                </a:lnTo>
                <a:lnTo>
                  <a:pt x="213894" y="20885"/>
                </a:lnTo>
                <a:lnTo>
                  <a:pt x="213894" y="28447"/>
                </a:lnTo>
                <a:cubicBezTo>
                  <a:pt x="213894" y="30608"/>
                  <a:pt x="212094" y="32768"/>
                  <a:pt x="209213" y="32768"/>
                </a:cubicBezTo>
                <a:cubicBezTo>
                  <a:pt x="206693" y="32768"/>
                  <a:pt x="204892" y="30608"/>
                  <a:pt x="204892" y="28447"/>
                </a:cubicBezTo>
                <a:lnTo>
                  <a:pt x="204892" y="20885"/>
                </a:lnTo>
                <a:lnTo>
                  <a:pt x="171764" y="20885"/>
                </a:lnTo>
                <a:lnTo>
                  <a:pt x="171764" y="28447"/>
                </a:lnTo>
                <a:cubicBezTo>
                  <a:pt x="171764" y="30608"/>
                  <a:pt x="169963" y="32768"/>
                  <a:pt x="167083" y="32768"/>
                </a:cubicBezTo>
                <a:cubicBezTo>
                  <a:pt x="164922" y="32768"/>
                  <a:pt x="162761" y="30608"/>
                  <a:pt x="162761" y="28447"/>
                </a:cubicBezTo>
                <a:lnTo>
                  <a:pt x="162761" y="20885"/>
                </a:lnTo>
                <a:lnTo>
                  <a:pt x="129993" y="20885"/>
                </a:lnTo>
                <a:lnTo>
                  <a:pt x="129993" y="28447"/>
                </a:lnTo>
                <a:cubicBezTo>
                  <a:pt x="129993" y="30608"/>
                  <a:pt x="127833" y="32768"/>
                  <a:pt x="125312" y="32768"/>
                </a:cubicBezTo>
                <a:cubicBezTo>
                  <a:pt x="122791" y="32768"/>
                  <a:pt x="120991" y="30608"/>
                  <a:pt x="120991" y="28447"/>
                </a:cubicBezTo>
                <a:lnTo>
                  <a:pt x="120991" y="20885"/>
                </a:lnTo>
                <a:lnTo>
                  <a:pt x="87862" y="20885"/>
                </a:lnTo>
                <a:lnTo>
                  <a:pt x="87862" y="28447"/>
                </a:lnTo>
                <a:cubicBezTo>
                  <a:pt x="87862" y="30608"/>
                  <a:pt x="85702" y="32768"/>
                  <a:pt x="83181" y="32768"/>
                </a:cubicBezTo>
                <a:cubicBezTo>
                  <a:pt x="80661" y="32768"/>
                  <a:pt x="78860" y="30608"/>
                  <a:pt x="78860" y="28447"/>
                </a:cubicBezTo>
                <a:lnTo>
                  <a:pt x="78860" y="20885"/>
                </a:lnTo>
                <a:lnTo>
                  <a:pt x="45732" y="20885"/>
                </a:lnTo>
                <a:lnTo>
                  <a:pt x="45732" y="28447"/>
                </a:lnTo>
                <a:cubicBezTo>
                  <a:pt x="45732" y="30608"/>
                  <a:pt x="43931" y="32768"/>
                  <a:pt x="41411" y="32768"/>
                </a:cubicBezTo>
                <a:cubicBezTo>
                  <a:pt x="38890" y="32768"/>
                  <a:pt x="36729" y="30608"/>
                  <a:pt x="36729" y="28447"/>
                </a:cubicBezTo>
                <a:lnTo>
                  <a:pt x="36729" y="20885"/>
                </a:lnTo>
                <a:lnTo>
                  <a:pt x="22326" y="20885"/>
                </a:lnTo>
                <a:close/>
                <a:moveTo>
                  <a:pt x="41411" y="0"/>
                </a:moveTo>
                <a:cubicBezTo>
                  <a:pt x="43931" y="0"/>
                  <a:pt x="45732" y="1800"/>
                  <a:pt x="45732" y="4681"/>
                </a:cubicBezTo>
                <a:lnTo>
                  <a:pt x="45732" y="11883"/>
                </a:lnTo>
                <a:lnTo>
                  <a:pt x="78860" y="11883"/>
                </a:lnTo>
                <a:lnTo>
                  <a:pt x="78860" y="4681"/>
                </a:lnTo>
                <a:cubicBezTo>
                  <a:pt x="78860" y="1800"/>
                  <a:pt x="80661" y="0"/>
                  <a:pt x="83181" y="0"/>
                </a:cubicBezTo>
                <a:cubicBezTo>
                  <a:pt x="85702" y="0"/>
                  <a:pt x="87862" y="1800"/>
                  <a:pt x="87862" y="4681"/>
                </a:cubicBezTo>
                <a:lnTo>
                  <a:pt x="87862" y="11883"/>
                </a:lnTo>
                <a:lnTo>
                  <a:pt x="120991" y="11883"/>
                </a:lnTo>
                <a:lnTo>
                  <a:pt x="120991" y="4681"/>
                </a:lnTo>
                <a:cubicBezTo>
                  <a:pt x="120991" y="1800"/>
                  <a:pt x="122791" y="0"/>
                  <a:pt x="125312" y="0"/>
                </a:cubicBezTo>
                <a:cubicBezTo>
                  <a:pt x="127833" y="0"/>
                  <a:pt x="129993" y="1800"/>
                  <a:pt x="129993" y="4681"/>
                </a:cubicBezTo>
                <a:lnTo>
                  <a:pt x="129993" y="11883"/>
                </a:lnTo>
                <a:lnTo>
                  <a:pt x="162761" y="11883"/>
                </a:lnTo>
                <a:lnTo>
                  <a:pt x="162761" y="4681"/>
                </a:lnTo>
                <a:cubicBezTo>
                  <a:pt x="162761" y="1800"/>
                  <a:pt x="164922" y="0"/>
                  <a:pt x="167083" y="0"/>
                </a:cubicBezTo>
                <a:cubicBezTo>
                  <a:pt x="169963" y="0"/>
                  <a:pt x="171764" y="1800"/>
                  <a:pt x="171764" y="4681"/>
                </a:cubicBezTo>
                <a:lnTo>
                  <a:pt x="171764" y="11883"/>
                </a:lnTo>
                <a:lnTo>
                  <a:pt x="204892" y="11883"/>
                </a:lnTo>
                <a:lnTo>
                  <a:pt x="204892" y="4681"/>
                </a:lnTo>
                <a:cubicBezTo>
                  <a:pt x="204892" y="1800"/>
                  <a:pt x="206693" y="0"/>
                  <a:pt x="209213" y="0"/>
                </a:cubicBezTo>
                <a:cubicBezTo>
                  <a:pt x="212094" y="0"/>
                  <a:pt x="213894" y="1800"/>
                  <a:pt x="213894" y="4681"/>
                </a:cubicBezTo>
                <a:lnTo>
                  <a:pt x="213894" y="11883"/>
                </a:lnTo>
                <a:lnTo>
                  <a:pt x="246663" y="11883"/>
                </a:lnTo>
                <a:lnTo>
                  <a:pt x="246663" y="4681"/>
                </a:lnTo>
                <a:cubicBezTo>
                  <a:pt x="246663" y="1800"/>
                  <a:pt x="248823" y="0"/>
                  <a:pt x="251344" y="0"/>
                </a:cubicBezTo>
                <a:cubicBezTo>
                  <a:pt x="253865" y="0"/>
                  <a:pt x="256025" y="1800"/>
                  <a:pt x="256025" y="4681"/>
                </a:cubicBezTo>
                <a:lnTo>
                  <a:pt x="256025" y="11883"/>
                </a:lnTo>
                <a:lnTo>
                  <a:pt x="272589" y="11883"/>
                </a:lnTo>
                <a:cubicBezTo>
                  <a:pt x="284832" y="11883"/>
                  <a:pt x="294915" y="21966"/>
                  <a:pt x="294915" y="34209"/>
                </a:cubicBezTo>
                <a:lnTo>
                  <a:pt x="294915" y="63736"/>
                </a:lnTo>
                <a:lnTo>
                  <a:pt x="294915" y="213174"/>
                </a:lnTo>
                <a:cubicBezTo>
                  <a:pt x="294915" y="213894"/>
                  <a:pt x="294195" y="215335"/>
                  <a:pt x="293475" y="216055"/>
                </a:cubicBezTo>
                <a:lnTo>
                  <a:pt x="216055" y="293475"/>
                </a:lnTo>
                <a:cubicBezTo>
                  <a:pt x="215335" y="294555"/>
                  <a:pt x="214255" y="294915"/>
                  <a:pt x="212814" y="294915"/>
                </a:cubicBezTo>
                <a:lnTo>
                  <a:pt x="22326" y="294915"/>
                </a:lnTo>
                <a:cubicBezTo>
                  <a:pt x="10082" y="294915"/>
                  <a:pt x="0" y="284832"/>
                  <a:pt x="0" y="272589"/>
                </a:cubicBezTo>
                <a:lnTo>
                  <a:pt x="0" y="64096"/>
                </a:lnTo>
                <a:lnTo>
                  <a:pt x="0" y="34209"/>
                </a:lnTo>
                <a:cubicBezTo>
                  <a:pt x="0" y="21966"/>
                  <a:pt x="10082" y="11883"/>
                  <a:pt x="22326" y="11883"/>
                </a:cubicBezTo>
                <a:lnTo>
                  <a:pt x="36729" y="11883"/>
                </a:lnTo>
                <a:lnTo>
                  <a:pt x="36729" y="4681"/>
                </a:lnTo>
                <a:cubicBezTo>
                  <a:pt x="36729" y="1800"/>
                  <a:pt x="38890" y="0"/>
                  <a:pt x="41411" y="0"/>
                </a:cubicBezTo>
                <a:close/>
              </a:path>
            </a:pathLst>
          </a:custGeom>
          <a:solidFill>
            <a:schemeClr val="bg1"/>
          </a:solidFill>
          <a:ln>
            <a:noFill/>
          </a:ln>
          <a:effectLst/>
        </p:spPr>
        <p:txBody>
          <a:bodyPr anchor="ctr"/>
          <a:lstStyle/>
          <a:p>
            <a:endParaRPr lang="en-US" sz="900"/>
          </a:p>
        </p:txBody>
      </p:sp>
      <p:sp>
        <p:nvSpPr>
          <p:cNvPr id="34" name="Freeform 677">
            <a:extLst>
              <a:ext uri="{FF2B5EF4-FFF2-40B4-BE49-F238E27FC236}">
                <a16:creationId xmlns:a16="http://schemas.microsoft.com/office/drawing/2014/main" id="{D69AE766-F2EF-4319-6421-4B4E96B6522D}"/>
              </a:ext>
            </a:extLst>
          </p:cNvPr>
          <p:cNvSpPr>
            <a:spLocks noChangeArrowheads="1"/>
          </p:cNvSpPr>
          <p:nvPr/>
        </p:nvSpPr>
        <p:spPr bwMode="auto">
          <a:xfrm>
            <a:off x="3683776" y="1901980"/>
            <a:ext cx="625837" cy="625837"/>
          </a:xfrm>
          <a:custGeom>
            <a:avLst/>
            <a:gdLst>
              <a:gd name="T0" fmla="*/ 201668 w 294915"/>
              <a:gd name="T1" fmla="*/ 286961 h 294915"/>
              <a:gd name="T2" fmla="*/ 9035 w 294915"/>
              <a:gd name="T3" fmla="*/ 230219 h 294915"/>
              <a:gd name="T4" fmla="*/ 273589 w 294915"/>
              <a:gd name="T5" fmla="*/ 256964 h 294915"/>
              <a:gd name="T6" fmla="*/ 9035 w 294915"/>
              <a:gd name="T7" fmla="*/ 230219 h 294915"/>
              <a:gd name="T8" fmla="*/ 202029 w 294915"/>
              <a:gd name="T9" fmla="*/ 221184 h 294915"/>
              <a:gd name="T10" fmla="*/ 211065 w 294915"/>
              <a:gd name="T11" fmla="*/ 207812 h 294915"/>
              <a:gd name="T12" fmla="*/ 232749 w 294915"/>
              <a:gd name="T13" fmla="*/ 194439 h 294915"/>
              <a:gd name="T14" fmla="*/ 211544 w 294915"/>
              <a:gd name="T15" fmla="*/ 166931 h 294915"/>
              <a:gd name="T16" fmla="*/ 207132 w 294915"/>
              <a:gd name="T17" fmla="*/ 162519 h 294915"/>
              <a:gd name="T18" fmla="*/ 118543 w 294915"/>
              <a:gd name="T19" fmla="*/ 185106 h 294915"/>
              <a:gd name="T20" fmla="*/ 118543 w 294915"/>
              <a:gd name="T21" fmla="*/ 149772 h 294915"/>
              <a:gd name="T22" fmla="*/ 158968 w 294915"/>
              <a:gd name="T23" fmla="*/ 189389 h 294915"/>
              <a:gd name="T24" fmla="*/ 118543 w 294915"/>
              <a:gd name="T25" fmla="*/ 194029 h 294915"/>
              <a:gd name="T26" fmla="*/ 207132 w 294915"/>
              <a:gd name="T27" fmla="*/ 138619 h 294915"/>
              <a:gd name="T28" fmla="*/ 202351 w 294915"/>
              <a:gd name="T29" fmla="*/ 143030 h 294915"/>
              <a:gd name="T30" fmla="*/ 45568 w 294915"/>
              <a:gd name="T31" fmla="*/ 135878 h 294915"/>
              <a:gd name="T32" fmla="*/ 71980 w 294915"/>
              <a:gd name="T33" fmla="*/ 135878 h 294915"/>
              <a:gd name="T34" fmla="*/ 211544 w 294915"/>
              <a:gd name="T35" fmla="*/ 119131 h 294915"/>
              <a:gd name="T36" fmla="*/ 207132 w 294915"/>
              <a:gd name="T37" fmla="*/ 114720 h 294915"/>
              <a:gd name="T38" fmla="*/ 80902 w 294915"/>
              <a:gd name="T39" fmla="*/ 189329 h 294915"/>
              <a:gd name="T40" fmla="*/ 71980 w 294915"/>
              <a:gd name="T41" fmla="*/ 164049 h 294915"/>
              <a:gd name="T42" fmla="*/ 41285 w 294915"/>
              <a:gd name="T43" fmla="*/ 194024 h 294915"/>
              <a:gd name="T44" fmla="*/ 58774 w 294915"/>
              <a:gd name="T45" fmla="*/ 113126 h 294915"/>
              <a:gd name="T46" fmla="*/ 114929 w 294915"/>
              <a:gd name="T47" fmla="*/ 62886 h 294915"/>
              <a:gd name="T48" fmla="*/ 180345 w 294915"/>
              <a:gd name="T49" fmla="*/ 185404 h 294915"/>
              <a:gd name="T50" fmla="*/ 237447 w 294915"/>
              <a:gd name="T51" fmla="*/ 119627 h 294915"/>
              <a:gd name="T52" fmla="*/ 249374 w 294915"/>
              <a:gd name="T53" fmla="*/ 196247 h 294915"/>
              <a:gd name="T54" fmla="*/ 237447 w 294915"/>
              <a:gd name="T55" fmla="*/ 100111 h 294915"/>
              <a:gd name="T56" fmla="*/ 125771 w 294915"/>
              <a:gd name="T57" fmla="*/ 52042 h 294915"/>
              <a:gd name="T58" fmla="*/ 191132 w 294915"/>
              <a:gd name="T59" fmla="*/ 55588 h 294915"/>
              <a:gd name="T60" fmla="*/ 207929 w 294915"/>
              <a:gd name="T61" fmla="*/ 38829 h 294915"/>
              <a:gd name="T62" fmla="*/ 207929 w 294915"/>
              <a:gd name="T63" fmla="*/ 80903 h 294915"/>
              <a:gd name="T64" fmla="*/ 22407 w 294915"/>
              <a:gd name="T65" fmla="*/ 9035 h 294915"/>
              <a:gd name="T66" fmla="*/ 171309 w 294915"/>
              <a:gd name="T67" fmla="*/ 221184 h 294915"/>
              <a:gd name="T68" fmla="*/ 108785 w 294915"/>
              <a:gd name="T69" fmla="*/ 69390 h 294915"/>
              <a:gd name="T70" fmla="*/ 131916 w 294915"/>
              <a:gd name="T71" fmla="*/ 45537 h 294915"/>
              <a:gd name="T72" fmla="*/ 237447 w 294915"/>
              <a:gd name="T73" fmla="*/ 91436 h 294915"/>
              <a:gd name="T74" fmla="*/ 249374 w 294915"/>
              <a:gd name="T75" fmla="*/ 205282 h 294915"/>
              <a:gd name="T76" fmla="*/ 286961 w 294915"/>
              <a:gd name="T77" fmla="*/ 221184 h 294915"/>
              <a:gd name="T78" fmla="*/ 22407 w 294915"/>
              <a:gd name="T79" fmla="*/ 9035 h 294915"/>
              <a:gd name="T80" fmla="*/ 295996 w 294915"/>
              <a:gd name="T81" fmla="*/ 22407 h 294915"/>
              <a:gd name="T82" fmla="*/ 210703 w 294915"/>
              <a:gd name="T83" fmla="*/ 265999 h 294915"/>
              <a:gd name="T84" fmla="*/ 242146 w 294915"/>
              <a:gd name="T85" fmla="*/ 291298 h 294915"/>
              <a:gd name="T86" fmla="*/ 89630 w 294915"/>
              <a:gd name="T87" fmla="*/ 295996 h 294915"/>
              <a:gd name="T88" fmla="*/ 58188 w 294915"/>
              <a:gd name="T89" fmla="*/ 286961 h 294915"/>
              <a:gd name="T90" fmla="*/ 22407 w 294915"/>
              <a:gd name="T91" fmla="*/ 265999 h 294915"/>
              <a:gd name="T92" fmla="*/ 22407 w 294915"/>
              <a:gd name="T93" fmla="*/ 0 h 2949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4915" h="294915">
                <a:moveTo>
                  <a:pt x="93624" y="265027"/>
                </a:moveTo>
                <a:lnTo>
                  <a:pt x="93624" y="285913"/>
                </a:lnTo>
                <a:lnTo>
                  <a:pt x="200931" y="285913"/>
                </a:lnTo>
                <a:lnTo>
                  <a:pt x="200931" y="265027"/>
                </a:lnTo>
                <a:lnTo>
                  <a:pt x="93624" y="265027"/>
                </a:lnTo>
                <a:close/>
                <a:moveTo>
                  <a:pt x="9002" y="229378"/>
                </a:moveTo>
                <a:lnTo>
                  <a:pt x="9002" y="242702"/>
                </a:lnTo>
                <a:cubicBezTo>
                  <a:pt x="9002" y="250264"/>
                  <a:pt x="14764" y="256025"/>
                  <a:pt x="22326" y="256025"/>
                </a:cubicBezTo>
                <a:lnTo>
                  <a:pt x="272589" y="256025"/>
                </a:lnTo>
                <a:cubicBezTo>
                  <a:pt x="279791" y="256025"/>
                  <a:pt x="285913" y="250264"/>
                  <a:pt x="285913" y="242702"/>
                </a:cubicBezTo>
                <a:lnTo>
                  <a:pt x="285913" y="229378"/>
                </a:lnTo>
                <a:lnTo>
                  <a:pt x="9002" y="229378"/>
                </a:lnTo>
                <a:close/>
                <a:moveTo>
                  <a:pt x="179686" y="193729"/>
                </a:moveTo>
                <a:lnTo>
                  <a:pt x="179686" y="220376"/>
                </a:lnTo>
                <a:lnTo>
                  <a:pt x="201291" y="220376"/>
                </a:lnTo>
                <a:lnTo>
                  <a:pt x="201291" y="207053"/>
                </a:lnTo>
                <a:cubicBezTo>
                  <a:pt x="201291" y="204532"/>
                  <a:pt x="203452" y="202732"/>
                  <a:pt x="205972" y="202732"/>
                </a:cubicBezTo>
                <a:cubicBezTo>
                  <a:pt x="208493" y="202732"/>
                  <a:pt x="210294" y="204532"/>
                  <a:pt x="210294" y="207053"/>
                </a:cubicBezTo>
                <a:lnTo>
                  <a:pt x="210294" y="220376"/>
                </a:lnTo>
                <a:lnTo>
                  <a:pt x="231899" y="220376"/>
                </a:lnTo>
                <a:lnTo>
                  <a:pt x="231899" y="193729"/>
                </a:lnTo>
                <a:lnTo>
                  <a:pt x="179686" y="193729"/>
                </a:lnTo>
                <a:close/>
                <a:moveTo>
                  <a:pt x="206375" y="161925"/>
                </a:moveTo>
                <a:cubicBezTo>
                  <a:pt x="208939" y="161925"/>
                  <a:pt x="210771" y="163757"/>
                  <a:pt x="210771" y="166321"/>
                </a:cubicBezTo>
                <a:cubicBezTo>
                  <a:pt x="210771" y="168886"/>
                  <a:pt x="208939" y="171084"/>
                  <a:pt x="206375" y="171084"/>
                </a:cubicBezTo>
                <a:cubicBezTo>
                  <a:pt x="203810" y="171084"/>
                  <a:pt x="201612" y="168886"/>
                  <a:pt x="201612" y="166321"/>
                </a:cubicBezTo>
                <a:cubicBezTo>
                  <a:pt x="201612" y="163757"/>
                  <a:pt x="203810" y="161925"/>
                  <a:pt x="206375" y="161925"/>
                </a:cubicBezTo>
                <a:close/>
                <a:moveTo>
                  <a:pt x="118110" y="157760"/>
                </a:moveTo>
                <a:cubicBezTo>
                  <a:pt x="110490" y="157760"/>
                  <a:pt x="104684" y="163805"/>
                  <a:pt x="104684" y="171272"/>
                </a:cubicBezTo>
                <a:cubicBezTo>
                  <a:pt x="104684" y="178740"/>
                  <a:pt x="110490" y="184430"/>
                  <a:pt x="118110" y="184430"/>
                </a:cubicBezTo>
                <a:cubicBezTo>
                  <a:pt x="125367" y="184430"/>
                  <a:pt x="131536" y="178740"/>
                  <a:pt x="131536" y="171272"/>
                </a:cubicBezTo>
                <a:cubicBezTo>
                  <a:pt x="131536" y="163805"/>
                  <a:pt x="125367" y="157760"/>
                  <a:pt x="118110" y="157760"/>
                </a:cubicBezTo>
                <a:close/>
                <a:moveTo>
                  <a:pt x="118110" y="149225"/>
                </a:moveTo>
                <a:cubicBezTo>
                  <a:pt x="130447" y="149225"/>
                  <a:pt x="140607" y="158826"/>
                  <a:pt x="140607" y="171272"/>
                </a:cubicBezTo>
                <a:cubicBezTo>
                  <a:pt x="140607" y="178740"/>
                  <a:pt x="146413" y="184430"/>
                  <a:pt x="154033" y="184430"/>
                </a:cubicBezTo>
                <a:cubicBezTo>
                  <a:pt x="156573" y="184430"/>
                  <a:pt x="158387" y="186208"/>
                  <a:pt x="158387" y="188697"/>
                </a:cubicBezTo>
                <a:cubicBezTo>
                  <a:pt x="158387" y="191186"/>
                  <a:pt x="156573" y="193320"/>
                  <a:pt x="154033" y="193320"/>
                </a:cubicBezTo>
                <a:cubicBezTo>
                  <a:pt x="146413" y="193320"/>
                  <a:pt x="140244" y="189764"/>
                  <a:pt x="136253" y="184074"/>
                </a:cubicBezTo>
                <a:cubicBezTo>
                  <a:pt x="131899" y="189764"/>
                  <a:pt x="125367" y="193320"/>
                  <a:pt x="118110" y="193320"/>
                </a:cubicBezTo>
                <a:cubicBezTo>
                  <a:pt x="105410" y="193320"/>
                  <a:pt x="95250" y="183363"/>
                  <a:pt x="95250" y="171272"/>
                </a:cubicBezTo>
                <a:cubicBezTo>
                  <a:pt x="95250" y="158826"/>
                  <a:pt x="105410" y="149225"/>
                  <a:pt x="118110" y="149225"/>
                </a:cubicBezTo>
                <a:close/>
                <a:moveTo>
                  <a:pt x="206375" y="138112"/>
                </a:moveTo>
                <a:cubicBezTo>
                  <a:pt x="208939" y="138112"/>
                  <a:pt x="210771" y="139944"/>
                  <a:pt x="210771" y="142508"/>
                </a:cubicBezTo>
                <a:cubicBezTo>
                  <a:pt x="210771" y="145072"/>
                  <a:pt x="208939" y="147271"/>
                  <a:pt x="206375" y="147271"/>
                </a:cubicBezTo>
                <a:cubicBezTo>
                  <a:pt x="203810" y="147271"/>
                  <a:pt x="201612" y="145072"/>
                  <a:pt x="201612" y="142508"/>
                </a:cubicBezTo>
                <a:cubicBezTo>
                  <a:pt x="201612" y="139944"/>
                  <a:pt x="203810" y="138112"/>
                  <a:pt x="206375" y="138112"/>
                </a:cubicBezTo>
                <a:close/>
                <a:moveTo>
                  <a:pt x="58559" y="121708"/>
                </a:moveTo>
                <a:cubicBezTo>
                  <a:pt x="51091" y="121708"/>
                  <a:pt x="45402" y="127825"/>
                  <a:pt x="45402" y="135382"/>
                </a:cubicBezTo>
                <a:lnTo>
                  <a:pt x="45402" y="154453"/>
                </a:lnTo>
                <a:lnTo>
                  <a:pt x="71716" y="154453"/>
                </a:lnTo>
                <a:lnTo>
                  <a:pt x="71716" y="135382"/>
                </a:lnTo>
                <a:cubicBezTo>
                  <a:pt x="71716" y="127825"/>
                  <a:pt x="65671" y="121708"/>
                  <a:pt x="58559" y="121708"/>
                </a:cubicBezTo>
                <a:close/>
                <a:moveTo>
                  <a:pt x="206375" y="114300"/>
                </a:moveTo>
                <a:cubicBezTo>
                  <a:pt x="208939" y="114300"/>
                  <a:pt x="210771" y="116132"/>
                  <a:pt x="210771" y="118696"/>
                </a:cubicBezTo>
                <a:cubicBezTo>
                  <a:pt x="210771" y="121260"/>
                  <a:pt x="208939" y="123459"/>
                  <a:pt x="206375" y="123459"/>
                </a:cubicBezTo>
                <a:cubicBezTo>
                  <a:pt x="203810" y="123459"/>
                  <a:pt x="201612" y="121260"/>
                  <a:pt x="201612" y="118696"/>
                </a:cubicBezTo>
                <a:cubicBezTo>
                  <a:pt x="201612" y="116132"/>
                  <a:pt x="203810" y="114300"/>
                  <a:pt x="206375" y="114300"/>
                </a:cubicBezTo>
                <a:close/>
                <a:moveTo>
                  <a:pt x="58559" y="112712"/>
                </a:moveTo>
                <a:cubicBezTo>
                  <a:pt x="71005" y="112712"/>
                  <a:pt x="80606" y="122787"/>
                  <a:pt x="80606" y="135382"/>
                </a:cubicBezTo>
                <a:lnTo>
                  <a:pt x="80606" y="188637"/>
                </a:lnTo>
                <a:cubicBezTo>
                  <a:pt x="80606" y="191156"/>
                  <a:pt x="78828" y="193315"/>
                  <a:pt x="76339" y="193315"/>
                </a:cubicBezTo>
                <a:cubicBezTo>
                  <a:pt x="73850" y="193315"/>
                  <a:pt x="71716" y="191156"/>
                  <a:pt x="71716" y="188637"/>
                </a:cubicBezTo>
                <a:lnTo>
                  <a:pt x="71716" y="163449"/>
                </a:lnTo>
                <a:lnTo>
                  <a:pt x="45402" y="163449"/>
                </a:lnTo>
                <a:lnTo>
                  <a:pt x="45402" y="188637"/>
                </a:lnTo>
                <a:cubicBezTo>
                  <a:pt x="45402" y="191156"/>
                  <a:pt x="43624" y="193315"/>
                  <a:pt x="41135" y="193315"/>
                </a:cubicBezTo>
                <a:cubicBezTo>
                  <a:pt x="38645" y="193315"/>
                  <a:pt x="36512" y="191156"/>
                  <a:pt x="36512" y="188637"/>
                </a:cubicBezTo>
                <a:lnTo>
                  <a:pt x="36512" y="135382"/>
                </a:lnTo>
                <a:cubicBezTo>
                  <a:pt x="36512" y="122787"/>
                  <a:pt x="46469" y="112712"/>
                  <a:pt x="58559" y="112712"/>
                </a:cubicBezTo>
                <a:close/>
                <a:moveTo>
                  <a:pt x="114509" y="51853"/>
                </a:moveTo>
                <a:cubicBezTo>
                  <a:pt x="113069" y="53293"/>
                  <a:pt x="112349" y="55454"/>
                  <a:pt x="112349" y="57254"/>
                </a:cubicBezTo>
                <a:cubicBezTo>
                  <a:pt x="112349" y="59415"/>
                  <a:pt x="113069" y="61215"/>
                  <a:pt x="114509" y="62656"/>
                </a:cubicBezTo>
                <a:lnTo>
                  <a:pt x="172484" y="120631"/>
                </a:lnTo>
                <a:cubicBezTo>
                  <a:pt x="177165" y="125312"/>
                  <a:pt x="179686" y="131793"/>
                  <a:pt x="179686" y="138275"/>
                </a:cubicBezTo>
                <a:lnTo>
                  <a:pt x="179686" y="184727"/>
                </a:lnTo>
                <a:lnTo>
                  <a:pt x="231899" y="184727"/>
                </a:lnTo>
                <a:lnTo>
                  <a:pt x="231899" y="123871"/>
                </a:lnTo>
                <a:cubicBezTo>
                  <a:pt x="231899" y="121351"/>
                  <a:pt x="234060" y="119190"/>
                  <a:pt x="236580" y="119190"/>
                </a:cubicBezTo>
                <a:cubicBezTo>
                  <a:pt x="239101" y="119190"/>
                  <a:pt x="240901" y="121351"/>
                  <a:pt x="240901" y="123871"/>
                </a:cubicBezTo>
                <a:lnTo>
                  <a:pt x="240901" y="187968"/>
                </a:lnTo>
                <a:cubicBezTo>
                  <a:pt x="240901" y="192289"/>
                  <a:pt x="244142" y="195530"/>
                  <a:pt x="248463" y="195530"/>
                </a:cubicBezTo>
                <a:cubicBezTo>
                  <a:pt x="252784" y="195530"/>
                  <a:pt x="256025" y="192289"/>
                  <a:pt x="256025" y="187968"/>
                </a:cubicBezTo>
                <a:lnTo>
                  <a:pt x="256025" y="119550"/>
                </a:lnTo>
                <a:cubicBezTo>
                  <a:pt x="256025" y="108747"/>
                  <a:pt x="247023" y="99745"/>
                  <a:pt x="236580" y="99745"/>
                </a:cubicBezTo>
                <a:lnTo>
                  <a:pt x="185447" y="99745"/>
                </a:lnTo>
                <a:cubicBezTo>
                  <a:pt x="177885" y="99745"/>
                  <a:pt x="170323" y="96504"/>
                  <a:pt x="164922" y="91463"/>
                </a:cubicBezTo>
                <a:lnTo>
                  <a:pt x="125312" y="51853"/>
                </a:lnTo>
                <a:cubicBezTo>
                  <a:pt x="122431" y="48972"/>
                  <a:pt x="117390" y="48972"/>
                  <a:pt x="114509" y="51853"/>
                </a:cubicBezTo>
                <a:close/>
                <a:moveTo>
                  <a:pt x="207169" y="38688"/>
                </a:moveTo>
                <a:cubicBezTo>
                  <a:pt x="197710" y="38688"/>
                  <a:pt x="190434" y="46148"/>
                  <a:pt x="190434" y="55384"/>
                </a:cubicBezTo>
                <a:cubicBezTo>
                  <a:pt x="190434" y="64265"/>
                  <a:pt x="197710" y="71726"/>
                  <a:pt x="207169" y="71726"/>
                </a:cubicBezTo>
                <a:cubicBezTo>
                  <a:pt x="216264" y="71726"/>
                  <a:pt x="223903" y="64265"/>
                  <a:pt x="223903" y="55384"/>
                </a:cubicBezTo>
                <a:cubicBezTo>
                  <a:pt x="223903" y="46148"/>
                  <a:pt x="216264" y="38688"/>
                  <a:pt x="207169" y="38688"/>
                </a:cubicBezTo>
                <a:close/>
                <a:moveTo>
                  <a:pt x="207169" y="30162"/>
                </a:moveTo>
                <a:cubicBezTo>
                  <a:pt x="221357" y="30162"/>
                  <a:pt x="232998" y="41530"/>
                  <a:pt x="232998" y="55384"/>
                </a:cubicBezTo>
                <a:cubicBezTo>
                  <a:pt x="232998" y="69239"/>
                  <a:pt x="221357" y="80607"/>
                  <a:pt x="207169" y="80607"/>
                </a:cubicBezTo>
                <a:cubicBezTo>
                  <a:pt x="192980" y="80607"/>
                  <a:pt x="180975" y="69239"/>
                  <a:pt x="180975" y="55384"/>
                </a:cubicBezTo>
                <a:cubicBezTo>
                  <a:pt x="180975" y="41530"/>
                  <a:pt x="192980" y="30162"/>
                  <a:pt x="207169" y="30162"/>
                </a:cubicBezTo>
                <a:close/>
                <a:moveTo>
                  <a:pt x="22326" y="9002"/>
                </a:moveTo>
                <a:cubicBezTo>
                  <a:pt x="14764" y="9002"/>
                  <a:pt x="9002" y="14764"/>
                  <a:pt x="9002" y="22326"/>
                </a:cubicBezTo>
                <a:lnTo>
                  <a:pt x="9002" y="220376"/>
                </a:lnTo>
                <a:lnTo>
                  <a:pt x="170683" y="220376"/>
                </a:lnTo>
                <a:lnTo>
                  <a:pt x="170683" y="138275"/>
                </a:lnTo>
                <a:cubicBezTo>
                  <a:pt x="170683" y="133954"/>
                  <a:pt x="168883" y="129993"/>
                  <a:pt x="166002" y="126752"/>
                </a:cubicBezTo>
                <a:lnTo>
                  <a:pt x="108388" y="69137"/>
                </a:lnTo>
                <a:cubicBezTo>
                  <a:pt x="105147" y="65897"/>
                  <a:pt x="103346" y="61576"/>
                  <a:pt x="103346" y="57254"/>
                </a:cubicBezTo>
                <a:cubicBezTo>
                  <a:pt x="103346" y="52933"/>
                  <a:pt x="105147" y="48612"/>
                  <a:pt x="108388" y="45371"/>
                </a:cubicBezTo>
                <a:cubicBezTo>
                  <a:pt x="114509" y="39250"/>
                  <a:pt x="125312" y="39250"/>
                  <a:pt x="131434" y="45371"/>
                </a:cubicBezTo>
                <a:lnTo>
                  <a:pt x="171044" y="84981"/>
                </a:lnTo>
                <a:cubicBezTo>
                  <a:pt x="175005" y="88942"/>
                  <a:pt x="180046" y="91103"/>
                  <a:pt x="185447" y="91103"/>
                </a:cubicBezTo>
                <a:lnTo>
                  <a:pt x="236580" y="91103"/>
                </a:lnTo>
                <a:cubicBezTo>
                  <a:pt x="252424" y="91103"/>
                  <a:pt x="265027" y="103706"/>
                  <a:pt x="265027" y="119550"/>
                </a:cubicBezTo>
                <a:lnTo>
                  <a:pt x="265027" y="187968"/>
                </a:lnTo>
                <a:cubicBezTo>
                  <a:pt x="265027" y="197330"/>
                  <a:pt x="257466" y="204532"/>
                  <a:pt x="248463" y="204532"/>
                </a:cubicBezTo>
                <a:cubicBezTo>
                  <a:pt x="245943" y="204532"/>
                  <a:pt x="243062" y="203812"/>
                  <a:pt x="240901" y="202732"/>
                </a:cubicBezTo>
                <a:lnTo>
                  <a:pt x="240901" y="220376"/>
                </a:lnTo>
                <a:lnTo>
                  <a:pt x="285913" y="220376"/>
                </a:lnTo>
                <a:lnTo>
                  <a:pt x="285913" y="22326"/>
                </a:lnTo>
                <a:cubicBezTo>
                  <a:pt x="285913" y="14764"/>
                  <a:pt x="279791" y="9002"/>
                  <a:pt x="272589" y="9002"/>
                </a:cubicBezTo>
                <a:lnTo>
                  <a:pt x="22326" y="9002"/>
                </a:lnTo>
                <a:close/>
                <a:moveTo>
                  <a:pt x="22326" y="0"/>
                </a:moveTo>
                <a:lnTo>
                  <a:pt x="272589" y="0"/>
                </a:lnTo>
                <a:cubicBezTo>
                  <a:pt x="284832" y="0"/>
                  <a:pt x="294915" y="10082"/>
                  <a:pt x="294915" y="22326"/>
                </a:cubicBezTo>
                <a:lnTo>
                  <a:pt x="294915" y="242702"/>
                </a:lnTo>
                <a:cubicBezTo>
                  <a:pt x="294915" y="254945"/>
                  <a:pt x="284832" y="265027"/>
                  <a:pt x="272589" y="265027"/>
                </a:cubicBezTo>
                <a:lnTo>
                  <a:pt x="209933" y="265027"/>
                </a:lnTo>
                <a:lnTo>
                  <a:pt x="209933" y="285913"/>
                </a:lnTo>
                <a:lnTo>
                  <a:pt x="236580" y="285913"/>
                </a:lnTo>
                <a:cubicBezTo>
                  <a:pt x="239101" y="285913"/>
                  <a:pt x="241261" y="288073"/>
                  <a:pt x="241261" y="290234"/>
                </a:cubicBezTo>
                <a:cubicBezTo>
                  <a:pt x="241261" y="293115"/>
                  <a:pt x="239101" y="294915"/>
                  <a:pt x="236580" y="294915"/>
                </a:cubicBezTo>
                <a:lnTo>
                  <a:pt x="205612" y="294915"/>
                </a:lnTo>
                <a:lnTo>
                  <a:pt x="89303" y="294915"/>
                </a:lnTo>
                <a:lnTo>
                  <a:pt x="57975" y="294915"/>
                </a:lnTo>
                <a:cubicBezTo>
                  <a:pt x="55814" y="294915"/>
                  <a:pt x="53654" y="293115"/>
                  <a:pt x="53654" y="290234"/>
                </a:cubicBezTo>
                <a:cubicBezTo>
                  <a:pt x="53654" y="288073"/>
                  <a:pt x="55814" y="285913"/>
                  <a:pt x="57975" y="285913"/>
                </a:cubicBezTo>
                <a:lnTo>
                  <a:pt x="84981" y="285913"/>
                </a:lnTo>
                <a:lnTo>
                  <a:pt x="84981" y="265027"/>
                </a:lnTo>
                <a:lnTo>
                  <a:pt x="22326" y="265027"/>
                </a:lnTo>
                <a:cubicBezTo>
                  <a:pt x="10082" y="265027"/>
                  <a:pt x="0" y="254945"/>
                  <a:pt x="0" y="242702"/>
                </a:cubicBezTo>
                <a:lnTo>
                  <a:pt x="0" y="22326"/>
                </a:lnTo>
                <a:cubicBezTo>
                  <a:pt x="0" y="10082"/>
                  <a:pt x="10082" y="0"/>
                  <a:pt x="22326" y="0"/>
                </a:cubicBezTo>
                <a:close/>
              </a:path>
            </a:pathLst>
          </a:custGeom>
          <a:solidFill>
            <a:schemeClr val="bg1"/>
          </a:solidFill>
          <a:ln>
            <a:noFill/>
          </a:ln>
          <a:effectLst/>
        </p:spPr>
        <p:txBody>
          <a:bodyPr anchor="ctr"/>
          <a:lstStyle/>
          <a:p>
            <a:endParaRPr lang="en-US" sz="900"/>
          </a:p>
        </p:txBody>
      </p:sp>
      <p:sp>
        <p:nvSpPr>
          <p:cNvPr id="35" name="Freeform 681">
            <a:extLst>
              <a:ext uri="{FF2B5EF4-FFF2-40B4-BE49-F238E27FC236}">
                <a16:creationId xmlns:a16="http://schemas.microsoft.com/office/drawing/2014/main" id="{F90B9474-7B0F-B55C-07D9-706143D09E52}"/>
              </a:ext>
            </a:extLst>
          </p:cNvPr>
          <p:cNvSpPr>
            <a:spLocks noChangeArrowheads="1"/>
          </p:cNvSpPr>
          <p:nvPr/>
        </p:nvSpPr>
        <p:spPr bwMode="auto">
          <a:xfrm>
            <a:off x="5786286" y="2418528"/>
            <a:ext cx="625837" cy="625837"/>
          </a:xfrm>
          <a:custGeom>
            <a:avLst/>
            <a:gdLst>
              <a:gd name="T0" fmla="*/ 100456 w 294915"/>
              <a:gd name="T1" fmla="*/ 252968 h 294916"/>
              <a:gd name="T2" fmla="*/ 43006 w 294915"/>
              <a:gd name="T3" fmla="*/ 203943 h 294916"/>
              <a:gd name="T4" fmla="*/ 43006 w 294915"/>
              <a:gd name="T5" fmla="*/ 213136 h 294916"/>
              <a:gd name="T6" fmla="*/ 96874 w 294915"/>
              <a:gd name="T7" fmla="*/ 162517 h 294916"/>
              <a:gd name="T8" fmla="*/ 38241 w 294915"/>
              <a:gd name="T9" fmla="*/ 167106 h 294916"/>
              <a:gd name="T10" fmla="*/ 207746 w 294915"/>
              <a:gd name="T11" fmla="*/ 178509 h 294916"/>
              <a:gd name="T12" fmla="*/ 227479 w 294915"/>
              <a:gd name="T13" fmla="*/ 167911 h 294916"/>
              <a:gd name="T14" fmla="*/ 42919 w 294915"/>
              <a:gd name="T15" fmla="*/ 122684 h 294916"/>
              <a:gd name="T16" fmla="*/ 42919 w 294915"/>
              <a:gd name="T17" fmla="*/ 131876 h 294916"/>
              <a:gd name="T18" fmla="*/ 199786 w 294915"/>
              <a:gd name="T19" fmla="*/ 130958 h 294916"/>
              <a:gd name="T20" fmla="*/ 174814 w 294915"/>
              <a:gd name="T21" fmla="*/ 126598 h 294916"/>
              <a:gd name="T22" fmla="*/ 175176 w 294915"/>
              <a:gd name="T23" fmla="*/ 156396 h 294916"/>
              <a:gd name="T24" fmla="*/ 155634 w 294915"/>
              <a:gd name="T25" fmla="*/ 172748 h 294916"/>
              <a:gd name="T26" fmla="*/ 176623 w 294915"/>
              <a:gd name="T27" fmla="*/ 187283 h 294916"/>
              <a:gd name="T28" fmla="*/ 192547 w 294915"/>
              <a:gd name="T29" fmla="*/ 197822 h 294916"/>
              <a:gd name="T30" fmla="*/ 213176 w 294915"/>
              <a:gd name="T31" fmla="*/ 219624 h 294916"/>
              <a:gd name="T32" fmla="*/ 227652 w 294915"/>
              <a:gd name="T33" fmla="*/ 198548 h 294916"/>
              <a:gd name="T34" fmla="*/ 238509 w 294915"/>
              <a:gd name="T35" fmla="*/ 182559 h 294916"/>
              <a:gd name="T36" fmla="*/ 260223 w 294915"/>
              <a:gd name="T37" fmla="*/ 167296 h 294916"/>
              <a:gd name="T38" fmla="*/ 238509 w 294915"/>
              <a:gd name="T39" fmla="*/ 151671 h 294916"/>
              <a:gd name="T40" fmla="*/ 227652 w 294915"/>
              <a:gd name="T41" fmla="*/ 136045 h 294916"/>
              <a:gd name="T42" fmla="*/ 213176 w 294915"/>
              <a:gd name="T43" fmla="*/ 114970 h 294916"/>
              <a:gd name="T44" fmla="*/ 221499 w 294915"/>
              <a:gd name="T45" fmla="*/ 110246 h 294916"/>
              <a:gd name="T46" fmla="*/ 243576 w 294915"/>
              <a:gd name="T47" fmla="*/ 117149 h 294916"/>
              <a:gd name="T48" fmla="*/ 247919 w 294915"/>
              <a:gd name="T49" fmla="*/ 150945 h 294916"/>
              <a:gd name="T50" fmla="*/ 268547 w 294915"/>
              <a:gd name="T51" fmla="*/ 177108 h 294916"/>
              <a:gd name="T52" fmla="*/ 257690 w 294915"/>
              <a:gd name="T53" fmla="*/ 197822 h 294916"/>
              <a:gd name="T54" fmla="*/ 224757 w 294915"/>
              <a:gd name="T55" fmla="*/ 207269 h 294916"/>
              <a:gd name="T56" fmla="*/ 207747 w 294915"/>
              <a:gd name="T57" fmla="*/ 229073 h 294916"/>
              <a:gd name="T58" fmla="*/ 191100 w 294915"/>
              <a:gd name="T59" fmla="*/ 207269 h 294916"/>
              <a:gd name="T60" fmla="*/ 157804 w 294915"/>
              <a:gd name="T61" fmla="*/ 197822 h 294916"/>
              <a:gd name="T62" fmla="*/ 147309 w 294915"/>
              <a:gd name="T63" fmla="*/ 177108 h 294916"/>
              <a:gd name="T64" fmla="*/ 167576 w 294915"/>
              <a:gd name="T65" fmla="*/ 150945 h 294916"/>
              <a:gd name="T66" fmla="*/ 171919 w 294915"/>
              <a:gd name="T67" fmla="*/ 117149 h 294916"/>
              <a:gd name="T68" fmla="*/ 193995 w 294915"/>
              <a:gd name="T69" fmla="*/ 110246 h 294916"/>
              <a:gd name="T70" fmla="*/ 136665 w 294915"/>
              <a:gd name="T71" fmla="*/ 87264 h 294916"/>
              <a:gd name="T72" fmla="*/ 100282 w 294915"/>
              <a:gd name="T73" fmla="*/ 82852 h 294916"/>
              <a:gd name="T74" fmla="*/ 76199 w 294915"/>
              <a:gd name="T75" fmla="*/ 92045 h 294916"/>
              <a:gd name="T76" fmla="*/ 208629 w 294915"/>
              <a:gd name="T77" fmla="*/ 78072 h 294916"/>
              <a:gd name="T78" fmla="*/ 276420 w 294915"/>
              <a:gd name="T79" fmla="*/ 222391 h 294916"/>
              <a:gd name="T80" fmla="*/ 248868 w 294915"/>
              <a:gd name="T81" fmla="*/ 291303 h 294916"/>
              <a:gd name="T82" fmla="*/ 287294 w 294915"/>
              <a:gd name="T83" fmla="*/ 165385 h 294916"/>
              <a:gd name="T84" fmla="*/ 110749 w 294915"/>
              <a:gd name="T85" fmla="*/ 198578 h 294916"/>
              <a:gd name="T86" fmla="*/ 130326 w 294915"/>
              <a:gd name="T87" fmla="*/ 218422 h 294916"/>
              <a:gd name="T88" fmla="*/ 170926 w 294915"/>
              <a:gd name="T89" fmla="*/ 291303 h 294916"/>
              <a:gd name="T90" fmla="*/ 155701 w 294915"/>
              <a:gd name="T91" fmla="*/ 264243 h 294916"/>
              <a:gd name="T92" fmla="*/ 99511 w 294915"/>
              <a:gd name="T93" fmla="*/ 205433 h 294916"/>
              <a:gd name="T94" fmla="*/ 69753 w 294915"/>
              <a:gd name="T95" fmla="*/ 9035 h 294916"/>
              <a:gd name="T96" fmla="*/ 69753 w 294915"/>
              <a:gd name="T97" fmla="*/ 9035 h 294916"/>
              <a:gd name="T98" fmla="*/ 291660 w 294915"/>
              <a:gd name="T99" fmla="*/ 47706 h 294916"/>
              <a:gd name="T100" fmla="*/ 248651 w 294915"/>
              <a:gd name="T101" fmla="*/ 71197 h 294916"/>
              <a:gd name="T102" fmla="*/ 43370 w 294915"/>
              <a:gd name="T103" fmla="*/ 9035 h 294916"/>
              <a:gd name="T104" fmla="*/ 147456 w 294915"/>
              <a:gd name="T105" fmla="*/ 291295 h 294916"/>
              <a:gd name="T106" fmla="*/ 0 w 294915"/>
              <a:gd name="T107" fmla="*/ 291295 h 2949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4915" h="294916">
                <a:moveTo>
                  <a:pt x="42785" y="242887"/>
                </a:moveTo>
                <a:lnTo>
                  <a:pt x="100090" y="242887"/>
                </a:lnTo>
                <a:cubicBezTo>
                  <a:pt x="102252" y="242887"/>
                  <a:pt x="104415" y="244719"/>
                  <a:pt x="104415" y="247283"/>
                </a:cubicBezTo>
                <a:cubicBezTo>
                  <a:pt x="104415" y="249848"/>
                  <a:pt x="102252" y="252046"/>
                  <a:pt x="100090" y="252046"/>
                </a:cubicBezTo>
                <a:lnTo>
                  <a:pt x="42785" y="252046"/>
                </a:lnTo>
                <a:cubicBezTo>
                  <a:pt x="40263" y="252046"/>
                  <a:pt x="38100" y="249848"/>
                  <a:pt x="38100" y="247283"/>
                </a:cubicBezTo>
                <a:cubicBezTo>
                  <a:pt x="38100" y="244719"/>
                  <a:pt x="40263" y="242887"/>
                  <a:pt x="42785" y="242887"/>
                </a:cubicBezTo>
                <a:close/>
                <a:moveTo>
                  <a:pt x="42850" y="203200"/>
                </a:moveTo>
                <a:lnTo>
                  <a:pt x="79387" y="203200"/>
                </a:lnTo>
                <a:cubicBezTo>
                  <a:pt x="81945" y="203200"/>
                  <a:pt x="83772" y="205398"/>
                  <a:pt x="83772" y="207596"/>
                </a:cubicBezTo>
                <a:cubicBezTo>
                  <a:pt x="83772" y="210527"/>
                  <a:pt x="81945" y="212359"/>
                  <a:pt x="79387" y="212359"/>
                </a:cubicBezTo>
                <a:lnTo>
                  <a:pt x="42850" y="212359"/>
                </a:lnTo>
                <a:cubicBezTo>
                  <a:pt x="40292" y="212359"/>
                  <a:pt x="38100" y="210527"/>
                  <a:pt x="38100" y="207596"/>
                </a:cubicBezTo>
                <a:cubicBezTo>
                  <a:pt x="38100" y="205398"/>
                  <a:pt x="40292" y="203200"/>
                  <a:pt x="42850" y="203200"/>
                </a:cubicBezTo>
                <a:close/>
                <a:moveTo>
                  <a:pt x="42817" y="161925"/>
                </a:moveTo>
                <a:lnTo>
                  <a:pt x="96520" y="161925"/>
                </a:lnTo>
                <a:cubicBezTo>
                  <a:pt x="99060" y="161925"/>
                  <a:pt x="101237" y="163830"/>
                  <a:pt x="101237" y="166497"/>
                </a:cubicBezTo>
                <a:cubicBezTo>
                  <a:pt x="101237" y="168783"/>
                  <a:pt x="99060" y="171069"/>
                  <a:pt x="96520" y="171069"/>
                </a:cubicBezTo>
                <a:lnTo>
                  <a:pt x="42817" y="171069"/>
                </a:lnTo>
                <a:cubicBezTo>
                  <a:pt x="40277" y="171069"/>
                  <a:pt x="38100" y="168783"/>
                  <a:pt x="38100" y="166497"/>
                </a:cubicBezTo>
                <a:cubicBezTo>
                  <a:pt x="38100" y="163830"/>
                  <a:pt x="40277" y="161925"/>
                  <a:pt x="42817" y="161925"/>
                </a:cubicBezTo>
                <a:close/>
                <a:moveTo>
                  <a:pt x="206987" y="156740"/>
                </a:moveTo>
                <a:cubicBezTo>
                  <a:pt x="201161" y="156740"/>
                  <a:pt x="196428" y="161473"/>
                  <a:pt x="196428" y="167299"/>
                </a:cubicBezTo>
                <a:cubicBezTo>
                  <a:pt x="196428" y="173125"/>
                  <a:pt x="201161" y="177858"/>
                  <a:pt x="206987" y="177858"/>
                </a:cubicBezTo>
                <a:cubicBezTo>
                  <a:pt x="212812" y="177858"/>
                  <a:pt x="217546" y="173125"/>
                  <a:pt x="217546" y="167299"/>
                </a:cubicBezTo>
                <a:cubicBezTo>
                  <a:pt x="217546" y="161473"/>
                  <a:pt x="212812" y="156740"/>
                  <a:pt x="206987" y="156740"/>
                </a:cubicBezTo>
                <a:close/>
                <a:moveTo>
                  <a:pt x="206987" y="147637"/>
                </a:moveTo>
                <a:cubicBezTo>
                  <a:pt x="217546" y="147637"/>
                  <a:pt x="226648" y="156376"/>
                  <a:pt x="226648" y="167299"/>
                </a:cubicBezTo>
                <a:cubicBezTo>
                  <a:pt x="226648" y="177858"/>
                  <a:pt x="217546" y="186961"/>
                  <a:pt x="206987" y="186961"/>
                </a:cubicBezTo>
                <a:cubicBezTo>
                  <a:pt x="196064" y="186961"/>
                  <a:pt x="187325" y="177858"/>
                  <a:pt x="187325" y="167299"/>
                </a:cubicBezTo>
                <a:cubicBezTo>
                  <a:pt x="187325" y="156376"/>
                  <a:pt x="196064" y="147637"/>
                  <a:pt x="206987" y="147637"/>
                </a:cubicBezTo>
                <a:close/>
                <a:moveTo>
                  <a:pt x="42763" y="122237"/>
                </a:moveTo>
                <a:lnTo>
                  <a:pt x="108049" y="122237"/>
                </a:lnTo>
                <a:cubicBezTo>
                  <a:pt x="110201" y="122237"/>
                  <a:pt x="112353" y="124069"/>
                  <a:pt x="112353" y="126633"/>
                </a:cubicBezTo>
                <a:cubicBezTo>
                  <a:pt x="112353" y="129197"/>
                  <a:pt x="110201" y="131396"/>
                  <a:pt x="108049" y="131396"/>
                </a:cubicBezTo>
                <a:lnTo>
                  <a:pt x="42763" y="131396"/>
                </a:lnTo>
                <a:cubicBezTo>
                  <a:pt x="40252" y="131396"/>
                  <a:pt x="38100" y="129197"/>
                  <a:pt x="38100" y="126633"/>
                </a:cubicBezTo>
                <a:cubicBezTo>
                  <a:pt x="38100" y="124069"/>
                  <a:pt x="40252" y="122237"/>
                  <a:pt x="42763" y="122237"/>
                </a:cubicBezTo>
                <a:close/>
                <a:moveTo>
                  <a:pt x="201940" y="114551"/>
                </a:moveTo>
                <a:lnTo>
                  <a:pt x="199056" y="130481"/>
                </a:lnTo>
                <a:cubicBezTo>
                  <a:pt x="198695" y="132292"/>
                  <a:pt x="197613" y="133740"/>
                  <a:pt x="196171" y="134102"/>
                </a:cubicBezTo>
                <a:cubicBezTo>
                  <a:pt x="194729" y="134464"/>
                  <a:pt x="193286" y="135188"/>
                  <a:pt x="191844" y="135912"/>
                </a:cubicBezTo>
                <a:cubicBezTo>
                  <a:pt x="190402" y="136636"/>
                  <a:pt x="188238" y="136274"/>
                  <a:pt x="187156" y="135550"/>
                </a:cubicBezTo>
                <a:lnTo>
                  <a:pt x="174175" y="126136"/>
                </a:lnTo>
                <a:cubicBezTo>
                  <a:pt x="171291" y="128309"/>
                  <a:pt x="168767" y="130481"/>
                  <a:pt x="166603" y="133378"/>
                </a:cubicBezTo>
                <a:lnTo>
                  <a:pt x="175978" y="146774"/>
                </a:lnTo>
                <a:cubicBezTo>
                  <a:pt x="177060" y="148222"/>
                  <a:pt x="177060" y="149670"/>
                  <a:pt x="176339" y="151119"/>
                </a:cubicBezTo>
                <a:cubicBezTo>
                  <a:pt x="175618" y="152929"/>
                  <a:pt x="175257" y="154377"/>
                  <a:pt x="174536" y="155826"/>
                </a:cubicBezTo>
                <a:cubicBezTo>
                  <a:pt x="174175" y="157274"/>
                  <a:pt x="172733" y="158360"/>
                  <a:pt x="170930" y="158722"/>
                </a:cubicBezTo>
                <a:lnTo>
                  <a:pt x="155065" y="161256"/>
                </a:lnTo>
                <a:cubicBezTo>
                  <a:pt x="155065" y="163067"/>
                  <a:pt x="154704" y="164877"/>
                  <a:pt x="154704" y="166687"/>
                </a:cubicBezTo>
                <a:cubicBezTo>
                  <a:pt x="154704" y="168498"/>
                  <a:pt x="155065" y="170308"/>
                  <a:pt x="155065" y="172118"/>
                </a:cubicBezTo>
                <a:lnTo>
                  <a:pt x="170930" y="174291"/>
                </a:lnTo>
                <a:cubicBezTo>
                  <a:pt x="172733" y="174653"/>
                  <a:pt x="174175" y="176101"/>
                  <a:pt x="174536" y="177549"/>
                </a:cubicBezTo>
                <a:cubicBezTo>
                  <a:pt x="175257" y="178997"/>
                  <a:pt x="175618" y="180446"/>
                  <a:pt x="176339" y="181894"/>
                </a:cubicBezTo>
                <a:cubicBezTo>
                  <a:pt x="177060" y="183342"/>
                  <a:pt x="177060" y="185153"/>
                  <a:pt x="175978" y="186601"/>
                </a:cubicBezTo>
                <a:lnTo>
                  <a:pt x="166603" y="199635"/>
                </a:lnTo>
                <a:cubicBezTo>
                  <a:pt x="168767" y="202531"/>
                  <a:pt x="171291" y="205066"/>
                  <a:pt x="174175" y="207238"/>
                </a:cubicBezTo>
                <a:lnTo>
                  <a:pt x="187156" y="197825"/>
                </a:lnTo>
                <a:cubicBezTo>
                  <a:pt x="188238" y="196738"/>
                  <a:pt x="190402" y="196738"/>
                  <a:pt x="191844" y="197101"/>
                </a:cubicBezTo>
                <a:cubicBezTo>
                  <a:pt x="193286" y="198187"/>
                  <a:pt x="194729" y="198549"/>
                  <a:pt x="196171" y="199273"/>
                </a:cubicBezTo>
                <a:cubicBezTo>
                  <a:pt x="197613" y="199635"/>
                  <a:pt x="198695" y="201083"/>
                  <a:pt x="199056" y="202894"/>
                </a:cubicBezTo>
                <a:lnTo>
                  <a:pt x="201940" y="218824"/>
                </a:lnTo>
                <a:cubicBezTo>
                  <a:pt x="205185" y="219186"/>
                  <a:pt x="208791" y="219186"/>
                  <a:pt x="212397" y="218824"/>
                </a:cubicBezTo>
                <a:lnTo>
                  <a:pt x="214921" y="202894"/>
                </a:lnTo>
                <a:cubicBezTo>
                  <a:pt x="215282" y="201083"/>
                  <a:pt x="216363" y="199635"/>
                  <a:pt x="217806" y="199273"/>
                </a:cubicBezTo>
                <a:cubicBezTo>
                  <a:pt x="219248" y="198549"/>
                  <a:pt x="220690" y="198187"/>
                  <a:pt x="222493" y="197101"/>
                </a:cubicBezTo>
                <a:cubicBezTo>
                  <a:pt x="223936" y="196738"/>
                  <a:pt x="225378" y="196738"/>
                  <a:pt x="226820" y="197825"/>
                </a:cubicBezTo>
                <a:lnTo>
                  <a:pt x="239801" y="207238"/>
                </a:lnTo>
                <a:cubicBezTo>
                  <a:pt x="242686" y="205066"/>
                  <a:pt x="245210" y="202531"/>
                  <a:pt x="247373" y="199635"/>
                </a:cubicBezTo>
                <a:lnTo>
                  <a:pt x="237998" y="186601"/>
                </a:lnTo>
                <a:cubicBezTo>
                  <a:pt x="236917" y="185153"/>
                  <a:pt x="236556" y="183342"/>
                  <a:pt x="237638" y="181894"/>
                </a:cubicBezTo>
                <a:cubicBezTo>
                  <a:pt x="238359" y="180446"/>
                  <a:pt x="238719" y="178997"/>
                  <a:pt x="239441" y="177549"/>
                </a:cubicBezTo>
                <a:cubicBezTo>
                  <a:pt x="239801" y="176101"/>
                  <a:pt x="241244" y="174653"/>
                  <a:pt x="242686" y="174291"/>
                </a:cubicBezTo>
                <a:lnTo>
                  <a:pt x="258912" y="172118"/>
                </a:lnTo>
                <a:cubicBezTo>
                  <a:pt x="259273" y="170308"/>
                  <a:pt x="259273" y="168498"/>
                  <a:pt x="259273" y="166687"/>
                </a:cubicBezTo>
                <a:cubicBezTo>
                  <a:pt x="259273" y="164877"/>
                  <a:pt x="259273" y="163067"/>
                  <a:pt x="258912" y="161256"/>
                </a:cubicBezTo>
                <a:lnTo>
                  <a:pt x="242686" y="158722"/>
                </a:lnTo>
                <a:cubicBezTo>
                  <a:pt x="241244" y="158360"/>
                  <a:pt x="239801" y="157274"/>
                  <a:pt x="239441" y="155826"/>
                </a:cubicBezTo>
                <a:cubicBezTo>
                  <a:pt x="238719" y="154377"/>
                  <a:pt x="238359" y="152929"/>
                  <a:pt x="237638" y="151119"/>
                </a:cubicBezTo>
                <a:cubicBezTo>
                  <a:pt x="236556" y="149670"/>
                  <a:pt x="236917" y="148222"/>
                  <a:pt x="237998" y="146774"/>
                </a:cubicBezTo>
                <a:lnTo>
                  <a:pt x="247373" y="133378"/>
                </a:lnTo>
                <a:cubicBezTo>
                  <a:pt x="245210" y="130481"/>
                  <a:pt x="242686" y="128309"/>
                  <a:pt x="239801" y="126136"/>
                </a:cubicBezTo>
                <a:lnTo>
                  <a:pt x="226820" y="135550"/>
                </a:lnTo>
                <a:cubicBezTo>
                  <a:pt x="225378" y="136636"/>
                  <a:pt x="223575" y="136636"/>
                  <a:pt x="222133" y="135912"/>
                </a:cubicBezTo>
                <a:cubicBezTo>
                  <a:pt x="220690" y="135188"/>
                  <a:pt x="219248" y="134464"/>
                  <a:pt x="217806" y="134102"/>
                </a:cubicBezTo>
                <a:cubicBezTo>
                  <a:pt x="216363" y="133378"/>
                  <a:pt x="215282" y="132292"/>
                  <a:pt x="214921" y="130481"/>
                </a:cubicBezTo>
                <a:lnTo>
                  <a:pt x="212397" y="114551"/>
                </a:lnTo>
                <a:cubicBezTo>
                  <a:pt x="208791" y="114188"/>
                  <a:pt x="205185" y="114188"/>
                  <a:pt x="201940" y="114551"/>
                </a:cubicBezTo>
                <a:close/>
                <a:moveTo>
                  <a:pt x="197253" y="105861"/>
                </a:moveTo>
                <a:cubicBezTo>
                  <a:pt x="203743" y="104775"/>
                  <a:pt x="210594" y="104775"/>
                  <a:pt x="217085" y="105861"/>
                </a:cubicBezTo>
                <a:cubicBezTo>
                  <a:pt x="218888" y="106223"/>
                  <a:pt x="220330" y="108033"/>
                  <a:pt x="220690" y="109844"/>
                </a:cubicBezTo>
                <a:lnTo>
                  <a:pt x="223214" y="126499"/>
                </a:lnTo>
                <a:cubicBezTo>
                  <a:pt x="223214" y="126499"/>
                  <a:pt x="223575" y="126499"/>
                  <a:pt x="223936" y="126499"/>
                </a:cubicBezTo>
                <a:lnTo>
                  <a:pt x="237277" y="116723"/>
                </a:lnTo>
                <a:cubicBezTo>
                  <a:pt x="239080" y="115637"/>
                  <a:pt x="241244" y="115637"/>
                  <a:pt x="242686" y="116723"/>
                </a:cubicBezTo>
                <a:cubicBezTo>
                  <a:pt x="248095" y="120706"/>
                  <a:pt x="252782" y="125412"/>
                  <a:pt x="256749" y="130843"/>
                </a:cubicBezTo>
                <a:cubicBezTo>
                  <a:pt x="257830" y="132292"/>
                  <a:pt x="257830" y="134464"/>
                  <a:pt x="256749" y="135912"/>
                </a:cubicBezTo>
                <a:lnTo>
                  <a:pt x="246652" y="149670"/>
                </a:lnTo>
                <a:cubicBezTo>
                  <a:pt x="247013" y="150033"/>
                  <a:pt x="247013" y="150033"/>
                  <a:pt x="247013" y="150395"/>
                </a:cubicBezTo>
                <a:lnTo>
                  <a:pt x="263600" y="152929"/>
                </a:lnTo>
                <a:cubicBezTo>
                  <a:pt x="265402" y="153291"/>
                  <a:pt x="267205" y="154739"/>
                  <a:pt x="267566" y="156550"/>
                </a:cubicBezTo>
                <a:cubicBezTo>
                  <a:pt x="267927" y="159808"/>
                  <a:pt x="267927" y="163067"/>
                  <a:pt x="267927" y="166687"/>
                </a:cubicBezTo>
                <a:cubicBezTo>
                  <a:pt x="267927" y="169946"/>
                  <a:pt x="267927" y="173204"/>
                  <a:pt x="267566" y="176463"/>
                </a:cubicBezTo>
                <a:cubicBezTo>
                  <a:pt x="267205" y="178635"/>
                  <a:pt x="265402" y="180084"/>
                  <a:pt x="263600" y="180084"/>
                </a:cubicBezTo>
                <a:lnTo>
                  <a:pt x="247013" y="182980"/>
                </a:lnTo>
                <a:cubicBezTo>
                  <a:pt x="247013" y="182980"/>
                  <a:pt x="247013" y="183342"/>
                  <a:pt x="246652" y="183342"/>
                </a:cubicBezTo>
                <a:lnTo>
                  <a:pt x="256749" y="197101"/>
                </a:lnTo>
                <a:cubicBezTo>
                  <a:pt x="257830" y="198549"/>
                  <a:pt x="257830" y="200721"/>
                  <a:pt x="256749" y="202169"/>
                </a:cubicBezTo>
                <a:cubicBezTo>
                  <a:pt x="252782" y="207962"/>
                  <a:pt x="248095" y="212669"/>
                  <a:pt x="242686" y="216290"/>
                </a:cubicBezTo>
                <a:cubicBezTo>
                  <a:pt x="241244" y="217738"/>
                  <a:pt x="239080" y="217738"/>
                  <a:pt x="237277" y="216290"/>
                </a:cubicBezTo>
                <a:lnTo>
                  <a:pt x="223936" y="206514"/>
                </a:lnTo>
                <a:cubicBezTo>
                  <a:pt x="223575" y="206514"/>
                  <a:pt x="223214" y="206514"/>
                  <a:pt x="223214" y="206514"/>
                </a:cubicBezTo>
                <a:lnTo>
                  <a:pt x="220690" y="223531"/>
                </a:lnTo>
                <a:cubicBezTo>
                  <a:pt x="220330" y="225341"/>
                  <a:pt x="218888" y="226790"/>
                  <a:pt x="217085" y="227152"/>
                </a:cubicBezTo>
                <a:cubicBezTo>
                  <a:pt x="213479" y="227514"/>
                  <a:pt x="210234" y="228238"/>
                  <a:pt x="206988" y="228238"/>
                </a:cubicBezTo>
                <a:cubicBezTo>
                  <a:pt x="203743" y="228238"/>
                  <a:pt x="200137" y="227514"/>
                  <a:pt x="197253" y="227152"/>
                </a:cubicBezTo>
                <a:cubicBezTo>
                  <a:pt x="195089" y="226790"/>
                  <a:pt x="193647" y="225341"/>
                  <a:pt x="193286" y="223531"/>
                </a:cubicBezTo>
                <a:lnTo>
                  <a:pt x="190762" y="206876"/>
                </a:lnTo>
                <a:cubicBezTo>
                  <a:pt x="190402" y="206514"/>
                  <a:pt x="190402" y="206514"/>
                  <a:pt x="190402" y="206514"/>
                </a:cubicBezTo>
                <a:lnTo>
                  <a:pt x="176700" y="216652"/>
                </a:lnTo>
                <a:cubicBezTo>
                  <a:pt x="175257" y="217738"/>
                  <a:pt x="173094" y="217738"/>
                  <a:pt x="171291" y="216652"/>
                </a:cubicBezTo>
                <a:cubicBezTo>
                  <a:pt x="165882" y="212669"/>
                  <a:pt x="161195" y="207962"/>
                  <a:pt x="157228" y="202169"/>
                </a:cubicBezTo>
                <a:cubicBezTo>
                  <a:pt x="156146" y="200721"/>
                  <a:pt x="156146" y="198549"/>
                  <a:pt x="157228" y="197101"/>
                </a:cubicBezTo>
                <a:lnTo>
                  <a:pt x="167324" y="183342"/>
                </a:lnTo>
                <a:cubicBezTo>
                  <a:pt x="167324" y="183342"/>
                  <a:pt x="167324" y="183342"/>
                  <a:pt x="166964" y="182980"/>
                </a:cubicBezTo>
                <a:lnTo>
                  <a:pt x="150377" y="180084"/>
                </a:lnTo>
                <a:cubicBezTo>
                  <a:pt x="148214" y="180084"/>
                  <a:pt x="146771" y="178635"/>
                  <a:pt x="146771" y="176463"/>
                </a:cubicBezTo>
                <a:cubicBezTo>
                  <a:pt x="146050" y="173204"/>
                  <a:pt x="146050" y="169946"/>
                  <a:pt x="146050" y="166687"/>
                </a:cubicBezTo>
                <a:cubicBezTo>
                  <a:pt x="146050" y="163067"/>
                  <a:pt x="146050" y="160170"/>
                  <a:pt x="146771" y="156550"/>
                </a:cubicBezTo>
                <a:cubicBezTo>
                  <a:pt x="146771" y="154739"/>
                  <a:pt x="148214" y="153291"/>
                  <a:pt x="150377" y="152929"/>
                </a:cubicBezTo>
                <a:lnTo>
                  <a:pt x="166964" y="150395"/>
                </a:lnTo>
                <a:cubicBezTo>
                  <a:pt x="167324" y="150033"/>
                  <a:pt x="167324" y="150033"/>
                  <a:pt x="167324" y="149670"/>
                </a:cubicBezTo>
                <a:lnTo>
                  <a:pt x="157228" y="136274"/>
                </a:lnTo>
                <a:cubicBezTo>
                  <a:pt x="156146" y="134464"/>
                  <a:pt x="156146" y="132292"/>
                  <a:pt x="157228" y="130843"/>
                </a:cubicBezTo>
                <a:cubicBezTo>
                  <a:pt x="161195" y="125412"/>
                  <a:pt x="165882" y="120706"/>
                  <a:pt x="171291" y="116723"/>
                </a:cubicBezTo>
                <a:cubicBezTo>
                  <a:pt x="173094" y="115637"/>
                  <a:pt x="175257" y="115637"/>
                  <a:pt x="176700" y="116723"/>
                </a:cubicBezTo>
                <a:lnTo>
                  <a:pt x="190402" y="126499"/>
                </a:lnTo>
                <a:cubicBezTo>
                  <a:pt x="190402" y="126499"/>
                  <a:pt x="190402" y="126499"/>
                  <a:pt x="190762" y="126499"/>
                </a:cubicBezTo>
                <a:lnTo>
                  <a:pt x="193286" y="109844"/>
                </a:lnTo>
                <a:cubicBezTo>
                  <a:pt x="193647" y="108033"/>
                  <a:pt x="195089" y="106585"/>
                  <a:pt x="197253" y="105861"/>
                </a:cubicBezTo>
                <a:close/>
                <a:moveTo>
                  <a:pt x="99916" y="82550"/>
                </a:moveTo>
                <a:lnTo>
                  <a:pt x="131859" y="82550"/>
                </a:lnTo>
                <a:cubicBezTo>
                  <a:pt x="134372" y="82550"/>
                  <a:pt x="136166" y="84748"/>
                  <a:pt x="136166" y="86946"/>
                </a:cubicBezTo>
                <a:cubicBezTo>
                  <a:pt x="136166" y="89510"/>
                  <a:pt x="134372" y="91709"/>
                  <a:pt x="131859" y="91709"/>
                </a:cubicBezTo>
                <a:lnTo>
                  <a:pt x="99916" y="91709"/>
                </a:lnTo>
                <a:cubicBezTo>
                  <a:pt x="97404" y="91709"/>
                  <a:pt x="95250" y="89510"/>
                  <a:pt x="95250" y="86946"/>
                </a:cubicBezTo>
                <a:cubicBezTo>
                  <a:pt x="95250" y="84748"/>
                  <a:pt x="97404" y="82550"/>
                  <a:pt x="99916" y="82550"/>
                </a:cubicBezTo>
                <a:close/>
                <a:moveTo>
                  <a:pt x="42783" y="82550"/>
                </a:moveTo>
                <a:lnTo>
                  <a:pt x="75920" y="82550"/>
                </a:lnTo>
                <a:cubicBezTo>
                  <a:pt x="78441" y="82550"/>
                  <a:pt x="80602" y="84748"/>
                  <a:pt x="80602" y="86946"/>
                </a:cubicBezTo>
                <a:cubicBezTo>
                  <a:pt x="80602" y="89510"/>
                  <a:pt x="78441" y="91709"/>
                  <a:pt x="75920" y="91709"/>
                </a:cubicBezTo>
                <a:lnTo>
                  <a:pt x="42783" y="91709"/>
                </a:lnTo>
                <a:cubicBezTo>
                  <a:pt x="40261" y="91709"/>
                  <a:pt x="38100" y="89510"/>
                  <a:pt x="38100" y="86946"/>
                </a:cubicBezTo>
                <a:cubicBezTo>
                  <a:pt x="38100" y="84748"/>
                  <a:pt x="40261" y="82550"/>
                  <a:pt x="42783" y="82550"/>
                </a:cubicBezTo>
                <a:close/>
                <a:moveTo>
                  <a:pt x="207867" y="77787"/>
                </a:moveTo>
                <a:cubicBezTo>
                  <a:pt x="255905" y="77787"/>
                  <a:pt x="294914" y="116971"/>
                  <a:pt x="294914" y="164782"/>
                </a:cubicBezTo>
                <a:cubicBezTo>
                  <a:pt x="294914" y="179880"/>
                  <a:pt x="290941" y="194619"/>
                  <a:pt x="283356" y="207920"/>
                </a:cubicBezTo>
                <a:cubicBezTo>
                  <a:pt x="283356" y="208280"/>
                  <a:pt x="283356" y="208280"/>
                  <a:pt x="283356" y="208280"/>
                </a:cubicBezTo>
                <a:cubicBezTo>
                  <a:pt x="280827" y="212593"/>
                  <a:pt x="277938" y="217267"/>
                  <a:pt x="275410" y="221581"/>
                </a:cubicBezTo>
                <a:cubicBezTo>
                  <a:pt x="270353" y="229130"/>
                  <a:pt x="265657" y="236679"/>
                  <a:pt x="263129" y="242431"/>
                </a:cubicBezTo>
                <a:cubicBezTo>
                  <a:pt x="257350" y="255372"/>
                  <a:pt x="256989" y="290242"/>
                  <a:pt x="256989" y="290242"/>
                </a:cubicBezTo>
                <a:cubicBezTo>
                  <a:pt x="256989" y="293118"/>
                  <a:pt x="254460" y="294916"/>
                  <a:pt x="252293" y="294916"/>
                </a:cubicBezTo>
                <a:cubicBezTo>
                  <a:pt x="249765" y="294916"/>
                  <a:pt x="247959" y="293118"/>
                  <a:pt x="247959" y="290242"/>
                </a:cubicBezTo>
                <a:cubicBezTo>
                  <a:pt x="247959" y="289164"/>
                  <a:pt x="248320" y="253575"/>
                  <a:pt x="254822" y="238836"/>
                </a:cubicBezTo>
                <a:cubicBezTo>
                  <a:pt x="257711" y="232365"/>
                  <a:pt x="262407" y="224816"/>
                  <a:pt x="267824" y="216907"/>
                </a:cubicBezTo>
                <a:cubicBezTo>
                  <a:pt x="270353" y="212234"/>
                  <a:pt x="273242" y="207920"/>
                  <a:pt x="275771" y="203247"/>
                </a:cubicBezTo>
                <a:cubicBezTo>
                  <a:pt x="282633" y="191743"/>
                  <a:pt x="286245" y="178442"/>
                  <a:pt x="286245" y="164782"/>
                </a:cubicBezTo>
                <a:cubicBezTo>
                  <a:pt x="286245" y="121644"/>
                  <a:pt x="251210" y="86774"/>
                  <a:pt x="207867" y="86774"/>
                </a:cubicBezTo>
                <a:cubicBezTo>
                  <a:pt x="164523" y="86774"/>
                  <a:pt x="129488" y="121644"/>
                  <a:pt x="129488" y="164782"/>
                </a:cubicBezTo>
                <a:cubicBezTo>
                  <a:pt x="129488" y="165142"/>
                  <a:pt x="129127" y="165142"/>
                  <a:pt x="129127" y="165501"/>
                </a:cubicBezTo>
                <a:cubicBezTo>
                  <a:pt x="129127" y="166220"/>
                  <a:pt x="126237" y="178802"/>
                  <a:pt x="110344" y="197855"/>
                </a:cubicBezTo>
                <a:cubicBezTo>
                  <a:pt x="108539" y="199652"/>
                  <a:pt x="107816" y="201809"/>
                  <a:pt x="108177" y="202887"/>
                </a:cubicBezTo>
                <a:cubicBezTo>
                  <a:pt x="108177" y="203606"/>
                  <a:pt x="108900" y="204685"/>
                  <a:pt x="110344" y="205044"/>
                </a:cubicBezTo>
                <a:cubicBezTo>
                  <a:pt x="117930" y="209718"/>
                  <a:pt x="126959" y="213312"/>
                  <a:pt x="126959" y="213312"/>
                </a:cubicBezTo>
                <a:cubicBezTo>
                  <a:pt x="129127" y="213672"/>
                  <a:pt x="130210" y="215829"/>
                  <a:pt x="129849" y="217626"/>
                </a:cubicBezTo>
                <a:cubicBezTo>
                  <a:pt x="129849" y="217986"/>
                  <a:pt x="127321" y="236679"/>
                  <a:pt x="129488" y="247464"/>
                </a:cubicBezTo>
                <a:cubicBezTo>
                  <a:pt x="130210" y="251778"/>
                  <a:pt x="141046" y="254294"/>
                  <a:pt x="155132" y="254294"/>
                </a:cubicBezTo>
                <a:cubicBezTo>
                  <a:pt x="164162" y="254294"/>
                  <a:pt x="170302" y="260405"/>
                  <a:pt x="170302" y="269033"/>
                </a:cubicBezTo>
                <a:lnTo>
                  <a:pt x="170302" y="290242"/>
                </a:lnTo>
                <a:cubicBezTo>
                  <a:pt x="170302" y="293118"/>
                  <a:pt x="168497" y="294916"/>
                  <a:pt x="165968" y="294916"/>
                </a:cubicBezTo>
                <a:cubicBezTo>
                  <a:pt x="163440" y="294916"/>
                  <a:pt x="161273" y="293118"/>
                  <a:pt x="161273" y="290242"/>
                </a:cubicBezTo>
                <a:lnTo>
                  <a:pt x="161273" y="269033"/>
                </a:lnTo>
                <a:cubicBezTo>
                  <a:pt x="161273" y="265438"/>
                  <a:pt x="159105" y="263281"/>
                  <a:pt x="155132" y="263281"/>
                </a:cubicBezTo>
                <a:cubicBezTo>
                  <a:pt x="143213" y="263281"/>
                  <a:pt x="122986" y="261484"/>
                  <a:pt x="120819" y="249261"/>
                </a:cubicBezTo>
                <a:cubicBezTo>
                  <a:pt x="119013" y="239555"/>
                  <a:pt x="120097" y="226613"/>
                  <a:pt x="120819" y="220143"/>
                </a:cubicBezTo>
                <a:cubicBezTo>
                  <a:pt x="117207" y="218705"/>
                  <a:pt x="111067" y="215829"/>
                  <a:pt x="105649" y="212953"/>
                </a:cubicBezTo>
                <a:cubicBezTo>
                  <a:pt x="100953" y="210077"/>
                  <a:pt x="99509" y="206842"/>
                  <a:pt x="99148" y="204685"/>
                </a:cubicBezTo>
                <a:cubicBezTo>
                  <a:pt x="98425" y="199293"/>
                  <a:pt x="101676" y="194260"/>
                  <a:pt x="103482" y="192103"/>
                </a:cubicBezTo>
                <a:cubicBezTo>
                  <a:pt x="116485" y="177005"/>
                  <a:pt x="120097" y="166220"/>
                  <a:pt x="120458" y="164063"/>
                </a:cubicBezTo>
                <a:cubicBezTo>
                  <a:pt x="120819" y="116611"/>
                  <a:pt x="159828" y="77787"/>
                  <a:pt x="207867" y="77787"/>
                </a:cubicBezTo>
                <a:close/>
                <a:moveTo>
                  <a:pt x="69498" y="9002"/>
                </a:moveTo>
                <a:cubicBezTo>
                  <a:pt x="78500" y="15844"/>
                  <a:pt x="84622" y="26647"/>
                  <a:pt x="86062" y="38530"/>
                </a:cubicBezTo>
                <a:lnTo>
                  <a:pt x="285913" y="38530"/>
                </a:lnTo>
                <a:cubicBezTo>
                  <a:pt x="283392" y="21966"/>
                  <a:pt x="269349" y="9002"/>
                  <a:pt x="252064" y="9002"/>
                </a:cubicBezTo>
                <a:lnTo>
                  <a:pt x="69498" y="9002"/>
                </a:lnTo>
                <a:close/>
                <a:moveTo>
                  <a:pt x="43211" y="0"/>
                </a:moveTo>
                <a:lnTo>
                  <a:pt x="252064" y="0"/>
                </a:lnTo>
                <a:cubicBezTo>
                  <a:pt x="275830" y="0"/>
                  <a:pt x="294915" y="19445"/>
                  <a:pt x="294915" y="42851"/>
                </a:cubicBezTo>
                <a:cubicBezTo>
                  <a:pt x="294915" y="45371"/>
                  <a:pt x="293115" y="47532"/>
                  <a:pt x="290594" y="47532"/>
                </a:cubicBezTo>
                <a:lnTo>
                  <a:pt x="256385" y="47532"/>
                </a:lnTo>
                <a:lnTo>
                  <a:pt x="256385" y="70938"/>
                </a:lnTo>
                <a:cubicBezTo>
                  <a:pt x="256385" y="73098"/>
                  <a:pt x="254585" y="75259"/>
                  <a:pt x="252064" y="75259"/>
                </a:cubicBezTo>
                <a:cubicBezTo>
                  <a:pt x="249544" y="75259"/>
                  <a:pt x="247743" y="73098"/>
                  <a:pt x="247743" y="70938"/>
                </a:cubicBezTo>
                <a:lnTo>
                  <a:pt x="247743" y="47532"/>
                </a:lnTo>
                <a:lnTo>
                  <a:pt x="81741" y="47532"/>
                </a:lnTo>
                <a:cubicBezTo>
                  <a:pt x="79220" y="47532"/>
                  <a:pt x="77420" y="45371"/>
                  <a:pt x="77420" y="42851"/>
                </a:cubicBezTo>
                <a:cubicBezTo>
                  <a:pt x="77420" y="24126"/>
                  <a:pt x="61936" y="9002"/>
                  <a:pt x="43211" y="9002"/>
                </a:cubicBezTo>
                <a:cubicBezTo>
                  <a:pt x="24486" y="9002"/>
                  <a:pt x="9002" y="24126"/>
                  <a:pt x="9002" y="42851"/>
                </a:cubicBezTo>
                <a:lnTo>
                  <a:pt x="9002" y="285913"/>
                </a:lnTo>
                <a:lnTo>
                  <a:pt x="142596" y="285913"/>
                </a:lnTo>
                <a:cubicBezTo>
                  <a:pt x="144757" y="285913"/>
                  <a:pt x="146917" y="288073"/>
                  <a:pt x="146917" y="290234"/>
                </a:cubicBezTo>
                <a:cubicBezTo>
                  <a:pt x="146917" y="293115"/>
                  <a:pt x="144757" y="294915"/>
                  <a:pt x="142596" y="294915"/>
                </a:cubicBezTo>
                <a:lnTo>
                  <a:pt x="142236" y="294915"/>
                </a:lnTo>
                <a:lnTo>
                  <a:pt x="4681" y="294555"/>
                </a:lnTo>
                <a:cubicBezTo>
                  <a:pt x="2160" y="294555"/>
                  <a:pt x="0" y="292755"/>
                  <a:pt x="0" y="290234"/>
                </a:cubicBezTo>
                <a:lnTo>
                  <a:pt x="0" y="42851"/>
                </a:lnTo>
                <a:cubicBezTo>
                  <a:pt x="0" y="19445"/>
                  <a:pt x="19445" y="0"/>
                  <a:pt x="43211" y="0"/>
                </a:cubicBezTo>
                <a:close/>
              </a:path>
            </a:pathLst>
          </a:custGeom>
          <a:solidFill>
            <a:schemeClr val="bg1"/>
          </a:solidFill>
          <a:ln>
            <a:noFill/>
          </a:ln>
          <a:effectLst/>
        </p:spPr>
        <p:txBody>
          <a:bodyPr anchor="ctr"/>
          <a:lstStyle/>
          <a:p>
            <a:endParaRPr lang="en-US" sz="900"/>
          </a:p>
        </p:txBody>
      </p:sp>
      <p:sp>
        <p:nvSpPr>
          <p:cNvPr id="36" name="Freeform 696">
            <a:extLst>
              <a:ext uri="{FF2B5EF4-FFF2-40B4-BE49-F238E27FC236}">
                <a16:creationId xmlns:a16="http://schemas.microsoft.com/office/drawing/2014/main" id="{A48AB4F5-0028-2E11-6B1C-1B706E4DF5E5}"/>
              </a:ext>
            </a:extLst>
          </p:cNvPr>
          <p:cNvSpPr>
            <a:spLocks noChangeArrowheads="1"/>
          </p:cNvSpPr>
          <p:nvPr/>
        </p:nvSpPr>
        <p:spPr bwMode="auto">
          <a:xfrm>
            <a:off x="7919080" y="1901980"/>
            <a:ext cx="625837" cy="625837"/>
          </a:xfrm>
          <a:custGeom>
            <a:avLst/>
            <a:gdLst>
              <a:gd name="T0" fmla="*/ 231522 w 295236"/>
              <a:gd name="T1" fmla="*/ 231785 h 295070"/>
              <a:gd name="T2" fmla="*/ 266497 w 295236"/>
              <a:gd name="T3" fmla="*/ 286299 h 295070"/>
              <a:gd name="T4" fmla="*/ 284529 w 295236"/>
              <a:gd name="T5" fmla="*/ 211568 h 295070"/>
              <a:gd name="T6" fmla="*/ 87842 w 295236"/>
              <a:gd name="T7" fmla="*/ 81502 h 295070"/>
              <a:gd name="T8" fmla="*/ 104734 w 295236"/>
              <a:gd name="T9" fmla="*/ 84027 h 295070"/>
              <a:gd name="T10" fmla="*/ 110844 w 295236"/>
              <a:gd name="T11" fmla="*/ 90166 h 295070"/>
              <a:gd name="T12" fmla="*/ 122703 w 295236"/>
              <a:gd name="T13" fmla="*/ 116516 h 295070"/>
              <a:gd name="T14" fmla="*/ 136362 w 295236"/>
              <a:gd name="T15" fmla="*/ 108936 h 295070"/>
              <a:gd name="T16" fmla="*/ 128814 w 295236"/>
              <a:gd name="T17" fmla="*/ 123012 h 295070"/>
              <a:gd name="T18" fmla="*/ 155050 w 295236"/>
              <a:gd name="T19" fmla="*/ 134203 h 295070"/>
              <a:gd name="T20" fmla="*/ 161520 w 295236"/>
              <a:gd name="T21" fmla="*/ 140702 h 295070"/>
              <a:gd name="T22" fmla="*/ 172664 w 295236"/>
              <a:gd name="T23" fmla="*/ 167052 h 295070"/>
              <a:gd name="T24" fmla="*/ 186322 w 295236"/>
              <a:gd name="T25" fmla="*/ 159473 h 295070"/>
              <a:gd name="T26" fmla="*/ 179134 w 295236"/>
              <a:gd name="T27" fmla="*/ 173188 h 295070"/>
              <a:gd name="T28" fmla="*/ 205370 w 295236"/>
              <a:gd name="T29" fmla="*/ 185101 h 295070"/>
              <a:gd name="T30" fmla="*/ 211481 w 295236"/>
              <a:gd name="T31" fmla="*/ 191238 h 295070"/>
              <a:gd name="T32" fmla="*/ 213996 w 295236"/>
              <a:gd name="T33" fmla="*/ 208203 h 295070"/>
              <a:gd name="T34" fmla="*/ 210762 w 295236"/>
              <a:gd name="T35" fmla="*/ 216145 h 295070"/>
              <a:gd name="T36" fmla="*/ 197822 w 295236"/>
              <a:gd name="T37" fmla="*/ 204954 h 295070"/>
              <a:gd name="T38" fmla="*/ 187400 w 295236"/>
              <a:gd name="T39" fmla="*/ 213617 h 295070"/>
              <a:gd name="T40" fmla="*/ 184523 w 295236"/>
              <a:gd name="T41" fmla="*/ 206038 h 295070"/>
              <a:gd name="T42" fmla="*/ 172664 w 295236"/>
              <a:gd name="T43" fmla="*/ 179687 h 295070"/>
              <a:gd name="T44" fmla="*/ 162239 w 295236"/>
              <a:gd name="T45" fmla="*/ 188351 h 295070"/>
              <a:gd name="T46" fmla="*/ 159005 w 295236"/>
              <a:gd name="T47" fmla="*/ 180769 h 295070"/>
              <a:gd name="T48" fmla="*/ 147865 w 295236"/>
              <a:gd name="T49" fmla="*/ 154418 h 295070"/>
              <a:gd name="T50" fmla="*/ 137080 w 295236"/>
              <a:gd name="T51" fmla="*/ 163081 h 295070"/>
              <a:gd name="T52" fmla="*/ 133847 w 295236"/>
              <a:gd name="T53" fmla="*/ 155501 h 295070"/>
              <a:gd name="T54" fmla="*/ 122703 w 295236"/>
              <a:gd name="T55" fmla="*/ 129151 h 295070"/>
              <a:gd name="T56" fmla="*/ 111922 w 295236"/>
              <a:gd name="T57" fmla="*/ 137814 h 295070"/>
              <a:gd name="T58" fmla="*/ 108686 w 295236"/>
              <a:gd name="T59" fmla="*/ 130232 h 295070"/>
              <a:gd name="T60" fmla="*/ 97186 w 295236"/>
              <a:gd name="T61" fmla="*/ 103881 h 295070"/>
              <a:gd name="T62" fmla="*/ 86761 w 295236"/>
              <a:gd name="T63" fmla="*/ 112545 h 295070"/>
              <a:gd name="T64" fmla="*/ 83887 w 295236"/>
              <a:gd name="T65" fmla="*/ 104965 h 295070"/>
              <a:gd name="T66" fmla="*/ 81372 w 295236"/>
              <a:gd name="T67" fmla="*/ 87998 h 295070"/>
              <a:gd name="T68" fmla="*/ 93053 w 295236"/>
              <a:gd name="T69" fmla="*/ 11921 h 295070"/>
              <a:gd name="T70" fmla="*/ 11562 w 295236"/>
              <a:gd name="T71" fmla="*/ 93153 h 295070"/>
              <a:gd name="T72" fmla="*/ 202314 w 295236"/>
              <a:gd name="T73" fmla="*/ 283772 h 295070"/>
              <a:gd name="T74" fmla="*/ 283805 w 295236"/>
              <a:gd name="T75" fmla="*/ 202542 h 295070"/>
              <a:gd name="T76" fmla="*/ 93053 w 295236"/>
              <a:gd name="T77" fmla="*/ 11921 h 295070"/>
              <a:gd name="T78" fmla="*/ 28869 w 295236"/>
              <a:gd name="T79" fmla="*/ 9396 h 295070"/>
              <a:gd name="T80" fmla="*/ 10838 w 295236"/>
              <a:gd name="T81" fmla="*/ 84125 h 295070"/>
              <a:gd name="T82" fmla="*/ 84039 w 295236"/>
              <a:gd name="T83" fmla="*/ 10840 h 295070"/>
              <a:gd name="T84" fmla="*/ 28509 w 295236"/>
              <a:gd name="T85" fmla="*/ 368 h 295070"/>
              <a:gd name="T86" fmla="*/ 294985 w 295236"/>
              <a:gd name="T87" fmla="*/ 267163 h 295070"/>
              <a:gd name="T88" fmla="*/ 249911 w 295236"/>
              <a:gd name="T89" fmla="*/ 295685 h 295070"/>
              <a:gd name="T90" fmla="*/ 382 w 295236"/>
              <a:gd name="T91" fmla="*/ 28529 h 2950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5236" h="295070">
                <a:moveTo>
                  <a:pt x="284415" y="211127"/>
                </a:moveTo>
                <a:cubicBezTo>
                  <a:pt x="264590" y="210046"/>
                  <a:pt x="245486" y="217251"/>
                  <a:pt x="231429" y="231302"/>
                </a:cubicBezTo>
                <a:cubicBezTo>
                  <a:pt x="217371" y="245353"/>
                  <a:pt x="210163" y="264447"/>
                  <a:pt x="211244" y="284262"/>
                </a:cubicBezTo>
                <a:cubicBezTo>
                  <a:pt x="233592" y="286423"/>
                  <a:pt x="253416" y="286423"/>
                  <a:pt x="266392" y="285703"/>
                </a:cubicBezTo>
                <a:cubicBezTo>
                  <a:pt x="276845" y="285343"/>
                  <a:pt x="285496" y="276696"/>
                  <a:pt x="285856" y="266248"/>
                </a:cubicBezTo>
                <a:cubicBezTo>
                  <a:pt x="286577" y="253278"/>
                  <a:pt x="286577" y="233824"/>
                  <a:pt x="284415" y="211127"/>
                </a:cubicBezTo>
                <a:close/>
                <a:moveTo>
                  <a:pt x="81339" y="81331"/>
                </a:moveTo>
                <a:cubicBezTo>
                  <a:pt x="83135" y="79530"/>
                  <a:pt x="86009" y="79530"/>
                  <a:pt x="87806" y="81331"/>
                </a:cubicBezTo>
                <a:lnTo>
                  <a:pt x="97147" y="91057"/>
                </a:lnTo>
                <a:lnTo>
                  <a:pt x="104692" y="83853"/>
                </a:lnTo>
                <a:cubicBezTo>
                  <a:pt x="106129" y="81691"/>
                  <a:pt x="109362" y="81691"/>
                  <a:pt x="110799" y="83853"/>
                </a:cubicBezTo>
                <a:cubicBezTo>
                  <a:pt x="112596" y="85294"/>
                  <a:pt x="112596" y="88176"/>
                  <a:pt x="110799" y="89977"/>
                </a:cubicBezTo>
                <a:lnTo>
                  <a:pt x="103614" y="97181"/>
                </a:lnTo>
                <a:lnTo>
                  <a:pt x="122655" y="116273"/>
                </a:lnTo>
                <a:lnTo>
                  <a:pt x="129841" y="108708"/>
                </a:lnTo>
                <a:cubicBezTo>
                  <a:pt x="131637" y="107267"/>
                  <a:pt x="134152" y="107267"/>
                  <a:pt x="136308" y="108708"/>
                </a:cubicBezTo>
                <a:cubicBezTo>
                  <a:pt x="137745" y="110509"/>
                  <a:pt x="137745" y="113391"/>
                  <a:pt x="136308" y="115192"/>
                </a:cubicBezTo>
                <a:lnTo>
                  <a:pt x="128763" y="122757"/>
                </a:lnTo>
                <a:lnTo>
                  <a:pt x="147805" y="141489"/>
                </a:lnTo>
                <a:lnTo>
                  <a:pt x="154990" y="133924"/>
                </a:lnTo>
                <a:cubicBezTo>
                  <a:pt x="156787" y="132483"/>
                  <a:pt x="159302" y="132483"/>
                  <a:pt x="161457" y="133924"/>
                </a:cubicBezTo>
                <a:cubicBezTo>
                  <a:pt x="162894" y="135725"/>
                  <a:pt x="162894" y="138607"/>
                  <a:pt x="161457" y="140408"/>
                </a:cubicBezTo>
                <a:lnTo>
                  <a:pt x="153912" y="147613"/>
                </a:lnTo>
                <a:lnTo>
                  <a:pt x="172595" y="166704"/>
                </a:lnTo>
                <a:lnTo>
                  <a:pt x="180140" y="159140"/>
                </a:lnTo>
                <a:cubicBezTo>
                  <a:pt x="181936" y="157699"/>
                  <a:pt x="184451" y="157699"/>
                  <a:pt x="186247" y="159140"/>
                </a:cubicBezTo>
                <a:cubicBezTo>
                  <a:pt x="188044" y="160941"/>
                  <a:pt x="188044" y="163823"/>
                  <a:pt x="186247" y="165624"/>
                </a:cubicBezTo>
                <a:lnTo>
                  <a:pt x="179062" y="172828"/>
                </a:lnTo>
                <a:lnTo>
                  <a:pt x="197744" y="191920"/>
                </a:lnTo>
                <a:lnTo>
                  <a:pt x="205289" y="184716"/>
                </a:lnTo>
                <a:cubicBezTo>
                  <a:pt x="207085" y="182554"/>
                  <a:pt x="209960" y="182554"/>
                  <a:pt x="211397" y="184716"/>
                </a:cubicBezTo>
                <a:cubicBezTo>
                  <a:pt x="213193" y="186157"/>
                  <a:pt x="213193" y="189038"/>
                  <a:pt x="211397" y="190839"/>
                </a:cubicBezTo>
                <a:lnTo>
                  <a:pt x="204211" y="198044"/>
                </a:lnTo>
                <a:lnTo>
                  <a:pt x="213912" y="207770"/>
                </a:lnTo>
                <a:cubicBezTo>
                  <a:pt x="215708" y="209571"/>
                  <a:pt x="215708" y="212453"/>
                  <a:pt x="213912" y="214254"/>
                </a:cubicBezTo>
                <a:cubicBezTo>
                  <a:pt x="212834" y="214974"/>
                  <a:pt x="211756" y="215695"/>
                  <a:pt x="210678" y="215695"/>
                </a:cubicBezTo>
                <a:cubicBezTo>
                  <a:pt x="209600" y="215695"/>
                  <a:pt x="208522" y="214974"/>
                  <a:pt x="207445" y="214254"/>
                </a:cubicBezTo>
                <a:lnTo>
                  <a:pt x="197744" y="204528"/>
                </a:lnTo>
                <a:lnTo>
                  <a:pt x="190559" y="212093"/>
                </a:lnTo>
                <a:cubicBezTo>
                  <a:pt x="189481" y="212813"/>
                  <a:pt x="188403" y="213173"/>
                  <a:pt x="187325" y="213173"/>
                </a:cubicBezTo>
                <a:cubicBezTo>
                  <a:pt x="186247" y="213173"/>
                  <a:pt x="185169" y="212813"/>
                  <a:pt x="184451" y="212093"/>
                </a:cubicBezTo>
                <a:cubicBezTo>
                  <a:pt x="182295" y="210292"/>
                  <a:pt x="182295" y="207050"/>
                  <a:pt x="184451" y="205609"/>
                </a:cubicBezTo>
                <a:lnTo>
                  <a:pt x="191636" y="198044"/>
                </a:lnTo>
                <a:lnTo>
                  <a:pt x="172595" y="179312"/>
                </a:lnTo>
                <a:lnTo>
                  <a:pt x="165409" y="186877"/>
                </a:lnTo>
                <a:cubicBezTo>
                  <a:pt x="164331" y="187597"/>
                  <a:pt x="163254" y="187958"/>
                  <a:pt x="162176" y="187958"/>
                </a:cubicBezTo>
                <a:cubicBezTo>
                  <a:pt x="161098" y="187958"/>
                  <a:pt x="160020" y="187597"/>
                  <a:pt x="158942" y="186877"/>
                </a:cubicBezTo>
                <a:cubicBezTo>
                  <a:pt x="157146" y="184716"/>
                  <a:pt x="157146" y="182194"/>
                  <a:pt x="158942" y="180393"/>
                </a:cubicBezTo>
                <a:lnTo>
                  <a:pt x="166487" y="172828"/>
                </a:lnTo>
                <a:lnTo>
                  <a:pt x="147805" y="154097"/>
                </a:lnTo>
                <a:lnTo>
                  <a:pt x="140260" y="161661"/>
                </a:lnTo>
                <a:cubicBezTo>
                  <a:pt x="139541" y="162382"/>
                  <a:pt x="138104" y="162742"/>
                  <a:pt x="137026" y="162742"/>
                </a:cubicBezTo>
                <a:cubicBezTo>
                  <a:pt x="135949" y="162742"/>
                  <a:pt x="134871" y="162382"/>
                  <a:pt x="133793" y="161661"/>
                </a:cubicBezTo>
                <a:cubicBezTo>
                  <a:pt x="132356" y="159500"/>
                  <a:pt x="132356" y="156978"/>
                  <a:pt x="133793" y="155177"/>
                </a:cubicBezTo>
                <a:lnTo>
                  <a:pt x="141338" y="147613"/>
                </a:lnTo>
                <a:lnTo>
                  <a:pt x="122655" y="128881"/>
                </a:lnTo>
                <a:lnTo>
                  <a:pt x="115111" y="136446"/>
                </a:lnTo>
                <a:cubicBezTo>
                  <a:pt x="114392" y="137166"/>
                  <a:pt x="113314" y="137526"/>
                  <a:pt x="111877" y="137526"/>
                </a:cubicBezTo>
                <a:cubicBezTo>
                  <a:pt x="110799" y="137526"/>
                  <a:pt x="109721" y="137166"/>
                  <a:pt x="108644" y="136446"/>
                </a:cubicBezTo>
                <a:cubicBezTo>
                  <a:pt x="107207" y="134284"/>
                  <a:pt x="107207" y="131763"/>
                  <a:pt x="108644" y="129962"/>
                </a:cubicBezTo>
                <a:lnTo>
                  <a:pt x="116188" y="122757"/>
                </a:lnTo>
                <a:lnTo>
                  <a:pt x="97147" y="103665"/>
                </a:lnTo>
                <a:lnTo>
                  <a:pt x="89961" y="110870"/>
                </a:lnTo>
                <a:cubicBezTo>
                  <a:pt x="88883" y="111950"/>
                  <a:pt x="87806" y="112311"/>
                  <a:pt x="86728" y="112311"/>
                </a:cubicBezTo>
                <a:cubicBezTo>
                  <a:pt x="85650" y="112311"/>
                  <a:pt x="84572" y="111950"/>
                  <a:pt x="83854" y="110870"/>
                </a:cubicBezTo>
                <a:cubicBezTo>
                  <a:pt x="81698" y="109429"/>
                  <a:pt x="81698" y="106547"/>
                  <a:pt x="83854" y="104746"/>
                </a:cubicBezTo>
                <a:lnTo>
                  <a:pt x="90680" y="97181"/>
                </a:lnTo>
                <a:lnTo>
                  <a:pt x="81339" y="87815"/>
                </a:lnTo>
                <a:cubicBezTo>
                  <a:pt x="79542" y="86014"/>
                  <a:pt x="79542" y="83132"/>
                  <a:pt x="81339" y="81331"/>
                </a:cubicBezTo>
                <a:close/>
                <a:moveTo>
                  <a:pt x="93017" y="11897"/>
                </a:moveTo>
                <a:cubicBezTo>
                  <a:pt x="93738" y="33513"/>
                  <a:pt x="85808" y="54409"/>
                  <a:pt x="69948" y="69900"/>
                </a:cubicBezTo>
                <a:cubicBezTo>
                  <a:pt x="54449" y="85392"/>
                  <a:pt x="33183" y="93679"/>
                  <a:pt x="11556" y="92958"/>
                </a:cubicBezTo>
                <a:cubicBezTo>
                  <a:pt x="16963" y="137271"/>
                  <a:pt x="31741" y="189871"/>
                  <a:pt x="68506" y="226618"/>
                </a:cubicBezTo>
                <a:cubicBezTo>
                  <a:pt x="105273" y="263366"/>
                  <a:pt x="157898" y="277777"/>
                  <a:pt x="202233" y="283181"/>
                </a:cubicBezTo>
                <a:cubicBezTo>
                  <a:pt x="201512" y="261565"/>
                  <a:pt x="209802" y="240669"/>
                  <a:pt x="225301" y="225177"/>
                </a:cubicBezTo>
                <a:cubicBezTo>
                  <a:pt x="240801" y="209686"/>
                  <a:pt x="261706" y="201399"/>
                  <a:pt x="283694" y="202120"/>
                </a:cubicBezTo>
                <a:cubicBezTo>
                  <a:pt x="277927" y="157807"/>
                  <a:pt x="263509" y="105207"/>
                  <a:pt x="226743" y="68459"/>
                </a:cubicBezTo>
                <a:cubicBezTo>
                  <a:pt x="189978" y="31712"/>
                  <a:pt x="137352" y="17301"/>
                  <a:pt x="93017" y="11897"/>
                </a:cubicBezTo>
                <a:close/>
                <a:moveTo>
                  <a:pt x="45798" y="9015"/>
                </a:moveTo>
                <a:cubicBezTo>
                  <a:pt x="39310" y="9015"/>
                  <a:pt x="33904" y="9015"/>
                  <a:pt x="28857" y="9375"/>
                </a:cubicBezTo>
                <a:cubicBezTo>
                  <a:pt x="18044" y="9735"/>
                  <a:pt x="9754" y="18022"/>
                  <a:pt x="9393" y="28830"/>
                </a:cubicBezTo>
                <a:cubicBezTo>
                  <a:pt x="8672" y="41799"/>
                  <a:pt x="8672" y="61254"/>
                  <a:pt x="10835" y="83951"/>
                </a:cubicBezTo>
                <a:cubicBezTo>
                  <a:pt x="30299" y="85032"/>
                  <a:pt x="49763" y="77826"/>
                  <a:pt x="63460" y="63416"/>
                </a:cubicBezTo>
                <a:cubicBezTo>
                  <a:pt x="77878" y="49365"/>
                  <a:pt x="85087" y="30631"/>
                  <a:pt x="84006" y="10816"/>
                </a:cubicBezTo>
                <a:cubicBezTo>
                  <a:pt x="69588" y="9375"/>
                  <a:pt x="56972" y="9015"/>
                  <a:pt x="45798" y="9015"/>
                </a:cubicBezTo>
                <a:close/>
                <a:moveTo>
                  <a:pt x="28497" y="368"/>
                </a:moveTo>
                <a:cubicBezTo>
                  <a:pt x="69588" y="-1433"/>
                  <a:pt x="171955" y="1089"/>
                  <a:pt x="233231" y="61975"/>
                </a:cubicBezTo>
                <a:cubicBezTo>
                  <a:pt x="294147" y="123221"/>
                  <a:pt x="296670" y="225538"/>
                  <a:pt x="294868" y="266608"/>
                </a:cubicBezTo>
                <a:cubicBezTo>
                  <a:pt x="294147" y="282100"/>
                  <a:pt x="281891" y="293989"/>
                  <a:pt x="266753" y="294710"/>
                </a:cubicBezTo>
                <a:cubicBezTo>
                  <a:pt x="262067" y="295070"/>
                  <a:pt x="255939" y="295070"/>
                  <a:pt x="249812" y="295070"/>
                </a:cubicBezTo>
                <a:cubicBezTo>
                  <a:pt x="201872" y="295070"/>
                  <a:pt x="116086" y="286784"/>
                  <a:pt x="62018" y="233103"/>
                </a:cubicBezTo>
                <a:cubicBezTo>
                  <a:pt x="742" y="171857"/>
                  <a:pt x="-1420" y="69540"/>
                  <a:pt x="382" y="28469"/>
                </a:cubicBezTo>
                <a:cubicBezTo>
                  <a:pt x="1103" y="12978"/>
                  <a:pt x="12998" y="1089"/>
                  <a:pt x="28497" y="368"/>
                </a:cubicBezTo>
                <a:close/>
              </a:path>
            </a:pathLst>
          </a:custGeom>
          <a:solidFill>
            <a:schemeClr val="bg1"/>
          </a:solidFill>
          <a:ln>
            <a:noFill/>
          </a:ln>
          <a:effectLst/>
        </p:spPr>
        <p:txBody>
          <a:bodyPr anchor="ctr"/>
          <a:lstStyle/>
          <a:p>
            <a:endParaRPr lang="en-US" sz="900"/>
          </a:p>
        </p:txBody>
      </p:sp>
      <p:pic>
        <p:nvPicPr>
          <p:cNvPr id="41" name="Graphic 40" descr="Badge Tick1 outline">
            <a:extLst>
              <a:ext uri="{FF2B5EF4-FFF2-40B4-BE49-F238E27FC236}">
                <a16:creationId xmlns:a16="http://schemas.microsoft.com/office/drawing/2014/main" id="{52DCB76E-F11B-3A27-D971-26BD3AD4D1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5532" y="4909030"/>
            <a:ext cx="511827" cy="511827"/>
          </a:xfrm>
          <a:prstGeom prst="rect">
            <a:avLst/>
          </a:prstGeom>
        </p:spPr>
      </p:pic>
      <p:sp>
        <p:nvSpPr>
          <p:cNvPr id="42" name="Freeform 677">
            <a:extLst>
              <a:ext uri="{FF2B5EF4-FFF2-40B4-BE49-F238E27FC236}">
                <a16:creationId xmlns:a16="http://schemas.microsoft.com/office/drawing/2014/main" id="{23C38E1B-490F-482F-5DF6-970536D128D4}"/>
              </a:ext>
            </a:extLst>
          </p:cNvPr>
          <p:cNvSpPr>
            <a:spLocks noChangeArrowheads="1"/>
          </p:cNvSpPr>
          <p:nvPr/>
        </p:nvSpPr>
        <p:spPr bwMode="auto">
          <a:xfrm>
            <a:off x="10102179" y="2435679"/>
            <a:ext cx="625837" cy="625837"/>
          </a:xfrm>
          <a:custGeom>
            <a:avLst/>
            <a:gdLst>
              <a:gd name="T0" fmla="*/ 201668 w 294915"/>
              <a:gd name="T1" fmla="*/ 286961 h 294915"/>
              <a:gd name="T2" fmla="*/ 9035 w 294915"/>
              <a:gd name="T3" fmla="*/ 230219 h 294915"/>
              <a:gd name="T4" fmla="*/ 273589 w 294915"/>
              <a:gd name="T5" fmla="*/ 256964 h 294915"/>
              <a:gd name="T6" fmla="*/ 9035 w 294915"/>
              <a:gd name="T7" fmla="*/ 230219 h 294915"/>
              <a:gd name="T8" fmla="*/ 202029 w 294915"/>
              <a:gd name="T9" fmla="*/ 221184 h 294915"/>
              <a:gd name="T10" fmla="*/ 211065 w 294915"/>
              <a:gd name="T11" fmla="*/ 207812 h 294915"/>
              <a:gd name="T12" fmla="*/ 232749 w 294915"/>
              <a:gd name="T13" fmla="*/ 194439 h 294915"/>
              <a:gd name="T14" fmla="*/ 211544 w 294915"/>
              <a:gd name="T15" fmla="*/ 166931 h 294915"/>
              <a:gd name="T16" fmla="*/ 207132 w 294915"/>
              <a:gd name="T17" fmla="*/ 162519 h 294915"/>
              <a:gd name="T18" fmla="*/ 118543 w 294915"/>
              <a:gd name="T19" fmla="*/ 185106 h 294915"/>
              <a:gd name="T20" fmla="*/ 118543 w 294915"/>
              <a:gd name="T21" fmla="*/ 149772 h 294915"/>
              <a:gd name="T22" fmla="*/ 158968 w 294915"/>
              <a:gd name="T23" fmla="*/ 189389 h 294915"/>
              <a:gd name="T24" fmla="*/ 118543 w 294915"/>
              <a:gd name="T25" fmla="*/ 194029 h 294915"/>
              <a:gd name="T26" fmla="*/ 207132 w 294915"/>
              <a:gd name="T27" fmla="*/ 138619 h 294915"/>
              <a:gd name="T28" fmla="*/ 202351 w 294915"/>
              <a:gd name="T29" fmla="*/ 143030 h 294915"/>
              <a:gd name="T30" fmla="*/ 45568 w 294915"/>
              <a:gd name="T31" fmla="*/ 135878 h 294915"/>
              <a:gd name="T32" fmla="*/ 71980 w 294915"/>
              <a:gd name="T33" fmla="*/ 135878 h 294915"/>
              <a:gd name="T34" fmla="*/ 211544 w 294915"/>
              <a:gd name="T35" fmla="*/ 119131 h 294915"/>
              <a:gd name="T36" fmla="*/ 207132 w 294915"/>
              <a:gd name="T37" fmla="*/ 114720 h 294915"/>
              <a:gd name="T38" fmla="*/ 80902 w 294915"/>
              <a:gd name="T39" fmla="*/ 189329 h 294915"/>
              <a:gd name="T40" fmla="*/ 71980 w 294915"/>
              <a:gd name="T41" fmla="*/ 164049 h 294915"/>
              <a:gd name="T42" fmla="*/ 41285 w 294915"/>
              <a:gd name="T43" fmla="*/ 194024 h 294915"/>
              <a:gd name="T44" fmla="*/ 58774 w 294915"/>
              <a:gd name="T45" fmla="*/ 113126 h 294915"/>
              <a:gd name="T46" fmla="*/ 114929 w 294915"/>
              <a:gd name="T47" fmla="*/ 62886 h 294915"/>
              <a:gd name="T48" fmla="*/ 180345 w 294915"/>
              <a:gd name="T49" fmla="*/ 185404 h 294915"/>
              <a:gd name="T50" fmla="*/ 237447 w 294915"/>
              <a:gd name="T51" fmla="*/ 119627 h 294915"/>
              <a:gd name="T52" fmla="*/ 249374 w 294915"/>
              <a:gd name="T53" fmla="*/ 196247 h 294915"/>
              <a:gd name="T54" fmla="*/ 237447 w 294915"/>
              <a:gd name="T55" fmla="*/ 100111 h 294915"/>
              <a:gd name="T56" fmla="*/ 125771 w 294915"/>
              <a:gd name="T57" fmla="*/ 52042 h 294915"/>
              <a:gd name="T58" fmla="*/ 191132 w 294915"/>
              <a:gd name="T59" fmla="*/ 55588 h 294915"/>
              <a:gd name="T60" fmla="*/ 207929 w 294915"/>
              <a:gd name="T61" fmla="*/ 38829 h 294915"/>
              <a:gd name="T62" fmla="*/ 207929 w 294915"/>
              <a:gd name="T63" fmla="*/ 80903 h 294915"/>
              <a:gd name="T64" fmla="*/ 22407 w 294915"/>
              <a:gd name="T65" fmla="*/ 9035 h 294915"/>
              <a:gd name="T66" fmla="*/ 171309 w 294915"/>
              <a:gd name="T67" fmla="*/ 221184 h 294915"/>
              <a:gd name="T68" fmla="*/ 108785 w 294915"/>
              <a:gd name="T69" fmla="*/ 69390 h 294915"/>
              <a:gd name="T70" fmla="*/ 131916 w 294915"/>
              <a:gd name="T71" fmla="*/ 45537 h 294915"/>
              <a:gd name="T72" fmla="*/ 237447 w 294915"/>
              <a:gd name="T73" fmla="*/ 91436 h 294915"/>
              <a:gd name="T74" fmla="*/ 249374 w 294915"/>
              <a:gd name="T75" fmla="*/ 205282 h 294915"/>
              <a:gd name="T76" fmla="*/ 286961 w 294915"/>
              <a:gd name="T77" fmla="*/ 221184 h 294915"/>
              <a:gd name="T78" fmla="*/ 22407 w 294915"/>
              <a:gd name="T79" fmla="*/ 9035 h 294915"/>
              <a:gd name="T80" fmla="*/ 295996 w 294915"/>
              <a:gd name="T81" fmla="*/ 22407 h 294915"/>
              <a:gd name="T82" fmla="*/ 210703 w 294915"/>
              <a:gd name="T83" fmla="*/ 265999 h 294915"/>
              <a:gd name="T84" fmla="*/ 242146 w 294915"/>
              <a:gd name="T85" fmla="*/ 291298 h 294915"/>
              <a:gd name="T86" fmla="*/ 89630 w 294915"/>
              <a:gd name="T87" fmla="*/ 295996 h 294915"/>
              <a:gd name="T88" fmla="*/ 58188 w 294915"/>
              <a:gd name="T89" fmla="*/ 286961 h 294915"/>
              <a:gd name="T90" fmla="*/ 22407 w 294915"/>
              <a:gd name="T91" fmla="*/ 265999 h 294915"/>
              <a:gd name="T92" fmla="*/ 22407 w 294915"/>
              <a:gd name="T93" fmla="*/ 0 h 2949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4915" h="294915">
                <a:moveTo>
                  <a:pt x="93624" y="265027"/>
                </a:moveTo>
                <a:lnTo>
                  <a:pt x="93624" y="285913"/>
                </a:lnTo>
                <a:lnTo>
                  <a:pt x="200931" y="285913"/>
                </a:lnTo>
                <a:lnTo>
                  <a:pt x="200931" y="265027"/>
                </a:lnTo>
                <a:lnTo>
                  <a:pt x="93624" y="265027"/>
                </a:lnTo>
                <a:close/>
                <a:moveTo>
                  <a:pt x="9002" y="229378"/>
                </a:moveTo>
                <a:lnTo>
                  <a:pt x="9002" y="242702"/>
                </a:lnTo>
                <a:cubicBezTo>
                  <a:pt x="9002" y="250264"/>
                  <a:pt x="14764" y="256025"/>
                  <a:pt x="22326" y="256025"/>
                </a:cubicBezTo>
                <a:lnTo>
                  <a:pt x="272589" y="256025"/>
                </a:lnTo>
                <a:cubicBezTo>
                  <a:pt x="279791" y="256025"/>
                  <a:pt x="285913" y="250264"/>
                  <a:pt x="285913" y="242702"/>
                </a:cubicBezTo>
                <a:lnTo>
                  <a:pt x="285913" y="229378"/>
                </a:lnTo>
                <a:lnTo>
                  <a:pt x="9002" y="229378"/>
                </a:lnTo>
                <a:close/>
                <a:moveTo>
                  <a:pt x="179686" y="193729"/>
                </a:moveTo>
                <a:lnTo>
                  <a:pt x="179686" y="220376"/>
                </a:lnTo>
                <a:lnTo>
                  <a:pt x="201291" y="220376"/>
                </a:lnTo>
                <a:lnTo>
                  <a:pt x="201291" y="207053"/>
                </a:lnTo>
                <a:cubicBezTo>
                  <a:pt x="201291" y="204532"/>
                  <a:pt x="203452" y="202732"/>
                  <a:pt x="205972" y="202732"/>
                </a:cubicBezTo>
                <a:cubicBezTo>
                  <a:pt x="208493" y="202732"/>
                  <a:pt x="210294" y="204532"/>
                  <a:pt x="210294" y="207053"/>
                </a:cubicBezTo>
                <a:lnTo>
                  <a:pt x="210294" y="220376"/>
                </a:lnTo>
                <a:lnTo>
                  <a:pt x="231899" y="220376"/>
                </a:lnTo>
                <a:lnTo>
                  <a:pt x="231899" y="193729"/>
                </a:lnTo>
                <a:lnTo>
                  <a:pt x="179686" y="193729"/>
                </a:lnTo>
                <a:close/>
                <a:moveTo>
                  <a:pt x="206375" y="161925"/>
                </a:moveTo>
                <a:cubicBezTo>
                  <a:pt x="208939" y="161925"/>
                  <a:pt x="210771" y="163757"/>
                  <a:pt x="210771" y="166321"/>
                </a:cubicBezTo>
                <a:cubicBezTo>
                  <a:pt x="210771" y="168886"/>
                  <a:pt x="208939" y="171084"/>
                  <a:pt x="206375" y="171084"/>
                </a:cubicBezTo>
                <a:cubicBezTo>
                  <a:pt x="203810" y="171084"/>
                  <a:pt x="201612" y="168886"/>
                  <a:pt x="201612" y="166321"/>
                </a:cubicBezTo>
                <a:cubicBezTo>
                  <a:pt x="201612" y="163757"/>
                  <a:pt x="203810" y="161925"/>
                  <a:pt x="206375" y="161925"/>
                </a:cubicBezTo>
                <a:close/>
                <a:moveTo>
                  <a:pt x="118110" y="157760"/>
                </a:moveTo>
                <a:cubicBezTo>
                  <a:pt x="110490" y="157760"/>
                  <a:pt x="104684" y="163805"/>
                  <a:pt x="104684" y="171272"/>
                </a:cubicBezTo>
                <a:cubicBezTo>
                  <a:pt x="104684" y="178740"/>
                  <a:pt x="110490" y="184430"/>
                  <a:pt x="118110" y="184430"/>
                </a:cubicBezTo>
                <a:cubicBezTo>
                  <a:pt x="125367" y="184430"/>
                  <a:pt x="131536" y="178740"/>
                  <a:pt x="131536" y="171272"/>
                </a:cubicBezTo>
                <a:cubicBezTo>
                  <a:pt x="131536" y="163805"/>
                  <a:pt x="125367" y="157760"/>
                  <a:pt x="118110" y="157760"/>
                </a:cubicBezTo>
                <a:close/>
                <a:moveTo>
                  <a:pt x="118110" y="149225"/>
                </a:moveTo>
                <a:cubicBezTo>
                  <a:pt x="130447" y="149225"/>
                  <a:pt x="140607" y="158826"/>
                  <a:pt x="140607" y="171272"/>
                </a:cubicBezTo>
                <a:cubicBezTo>
                  <a:pt x="140607" y="178740"/>
                  <a:pt x="146413" y="184430"/>
                  <a:pt x="154033" y="184430"/>
                </a:cubicBezTo>
                <a:cubicBezTo>
                  <a:pt x="156573" y="184430"/>
                  <a:pt x="158387" y="186208"/>
                  <a:pt x="158387" y="188697"/>
                </a:cubicBezTo>
                <a:cubicBezTo>
                  <a:pt x="158387" y="191186"/>
                  <a:pt x="156573" y="193320"/>
                  <a:pt x="154033" y="193320"/>
                </a:cubicBezTo>
                <a:cubicBezTo>
                  <a:pt x="146413" y="193320"/>
                  <a:pt x="140244" y="189764"/>
                  <a:pt x="136253" y="184074"/>
                </a:cubicBezTo>
                <a:cubicBezTo>
                  <a:pt x="131899" y="189764"/>
                  <a:pt x="125367" y="193320"/>
                  <a:pt x="118110" y="193320"/>
                </a:cubicBezTo>
                <a:cubicBezTo>
                  <a:pt x="105410" y="193320"/>
                  <a:pt x="95250" y="183363"/>
                  <a:pt x="95250" y="171272"/>
                </a:cubicBezTo>
                <a:cubicBezTo>
                  <a:pt x="95250" y="158826"/>
                  <a:pt x="105410" y="149225"/>
                  <a:pt x="118110" y="149225"/>
                </a:cubicBezTo>
                <a:close/>
                <a:moveTo>
                  <a:pt x="206375" y="138112"/>
                </a:moveTo>
                <a:cubicBezTo>
                  <a:pt x="208939" y="138112"/>
                  <a:pt x="210771" y="139944"/>
                  <a:pt x="210771" y="142508"/>
                </a:cubicBezTo>
                <a:cubicBezTo>
                  <a:pt x="210771" y="145072"/>
                  <a:pt x="208939" y="147271"/>
                  <a:pt x="206375" y="147271"/>
                </a:cubicBezTo>
                <a:cubicBezTo>
                  <a:pt x="203810" y="147271"/>
                  <a:pt x="201612" y="145072"/>
                  <a:pt x="201612" y="142508"/>
                </a:cubicBezTo>
                <a:cubicBezTo>
                  <a:pt x="201612" y="139944"/>
                  <a:pt x="203810" y="138112"/>
                  <a:pt x="206375" y="138112"/>
                </a:cubicBezTo>
                <a:close/>
                <a:moveTo>
                  <a:pt x="58559" y="121708"/>
                </a:moveTo>
                <a:cubicBezTo>
                  <a:pt x="51091" y="121708"/>
                  <a:pt x="45402" y="127825"/>
                  <a:pt x="45402" y="135382"/>
                </a:cubicBezTo>
                <a:lnTo>
                  <a:pt x="45402" y="154453"/>
                </a:lnTo>
                <a:lnTo>
                  <a:pt x="71716" y="154453"/>
                </a:lnTo>
                <a:lnTo>
                  <a:pt x="71716" y="135382"/>
                </a:lnTo>
                <a:cubicBezTo>
                  <a:pt x="71716" y="127825"/>
                  <a:pt x="65671" y="121708"/>
                  <a:pt x="58559" y="121708"/>
                </a:cubicBezTo>
                <a:close/>
                <a:moveTo>
                  <a:pt x="206375" y="114300"/>
                </a:moveTo>
                <a:cubicBezTo>
                  <a:pt x="208939" y="114300"/>
                  <a:pt x="210771" y="116132"/>
                  <a:pt x="210771" y="118696"/>
                </a:cubicBezTo>
                <a:cubicBezTo>
                  <a:pt x="210771" y="121260"/>
                  <a:pt x="208939" y="123459"/>
                  <a:pt x="206375" y="123459"/>
                </a:cubicBezTo>
                <a:cubicBezTo>
                  <a:pt x="203810" y="123459"/>
                  <a:pt x="201612" y="121260"/>
                  <a:pt x="201612" y="118696"/>
                </a:cubicBezTo>
                <a:cubicBezTo>
                  <a:pt x="201612" y="116132"/>
                  <a:pt x="203810" y="114300"/>
                  <a:pt x="206375" y="114300"/>
                </a:cubicBezTo>
                <a:close/>
                <a:moveTo>
                  <a:pt x="58559" y="112712"/>
                </a:moveTo>
                <a:cubicBezTo>
                  <a:pt x="71005" y="112712"/>
                  <a:pt x="80606" y="122787"/>
                  <a:pt x="80606" y="135382"/>
                </a:cubicBezTo>
                <a:lnTo>
                  <a:pt x="80606" y="188637"/>
                </a:lnTo>
                <a:cubicBezTo>
                  <a:pt x="80606" y="191156"/>
                  <a:pt x="78828" y="193315"/>
                  <a:pt x="76339" y="193315"/>
                </a:cubicBezTo>
                <a:cubicBezTo>
                  <a:pt x="73850" y="193315"/>
                  <a:pt x="71716" y="191156"/>
                  <a:pt x="71716" y="188637"/>
                </a:cubicBezTo>
                <a:lnTo>
                  <a:pt x="71716" y="163449"/>
                </a:lnTo>
                <a:lnTo>
                  <a:pt x="45402" y="163449"/>
                </a:lnTo>
                <a:lnTo>
                  <a:pt x="45402" y="188637"/>
                </a:lnTo>
                <a:cubicBezTo>
                  <a:pt x="45402" y="191156"/>
                  <a:pt x="43624" y="193315"/>
                  <a:pt x="41135" y="193315"/>
                </a:cubicBezTo>
                <a:cubicBezTo>
                  <a:pt x="38645" y="193315"/>
                  <a:pt x="36512" y="191156"/>
                  <a:pt x="36512" y="188637"/>
                </a:cubicBezTo>
                <a:lnTo>
                  <a:pt x="36512" y="135382"/>
                </a:lnTo>
                <a:cubicBezTo>
                  <a:pt x="36512" y="122787"/>
                  <a:pt x="46469" y="112712"/>
                  <a:pt x="58559" y="112712"/>
                </a:cubicBezTo>
                <a:close/>
                <a:moveTo>
                  <a:pt x="114509" y="51853"/>
                </a:moveTo>
                <a:cubicBezTo>
                  <a:pt x="113069" y="53293"/>
                  <a:pt x="112349" y="55454"/>
                  <a:pt x="112349" y="57254"/>
                </a:cubicBezTo>
                <a:cubicBezTo>
                  <a:pt x="112349" y="59415"/>
                  <a:pt x="113069" y="61215"/>
                  <a:pt x="114509" y="62656"/>
                </a:cubicBezTo>
                <a:lnTo>
                  <a:pt x="172484" y="120631"/>
                </a:lnTo>
                <a:cubicBezTo>
                  <a:pt x="177165" y="125312"/>
                  <a:pt x="179686" y="131793"/>
                  <a:pt x="179686" y="138275"/>
                </a:cubicBezTo>
                <a:lnTo>
                  <a:pt x="179686" y="184727"/>
                </a:lnTo>
                <a:lnTo>
                  <a:pt x="231899" y="184727"/>
                </a:lnTo>
                <a:lnTo>
                  <a:pt x="231899" y="123871"/>
                </a:lnTo>
                <a:cubicBezTo>
                  <a:pt x="231899" y="121351"/>
                  <a:pt x="234060" y="119190"/>
                  <a:pt x="236580" y="119190"/>
                </a:cubicBezTo>
                <a:cubicBezTo>
                  <a:pt x="239101" y="119190"/>
                  <a:pt x="240901" y="121351"/>
                  <a:pt x="240901" y="123871"/>
                </a:cubicBezTo>
                <a:lnTo>
                  <a:pt x="240901" y="187968"/>
                </a:lnTo>
                <a:cubicBezTo>
                  <a:pt x="240901" y="192289"/>
                  <a:pt x="244142" y="195530"/>
                  <a:pt x="248463" y="195530"/>
                </a:cubicBezTo>
                <a:cubicBezTo>
                  <a:pt x="252784" y="195530"/>
                  <a:pt x="256025" y="192289"/>
                  <a:pt x="256025" y="187968"/>
                </a:cubicBezTo>
                <a:lnTo>
                  <a:pt x="256025" y="119550"/>
                </a:lnTo>
                <a:cubicBezTo>
                  <a:pt x="256025" y="108747"/>
                  <a:pt x="247023" y="99745"/>
                  <a:pt x="236580" y="99745"/>
                </a:cubicBezTo>
                <a:lnTo>
                  <a:pt x="185447" y="99745"/>
                </a:lnTo>
                <a:cubicBezTo>
                  <a:pt x="177885" y="99745"/>
                  <a:pt x="170323" y="96504"/>
                  <a:pt x="164922" y="91463"/>
                </a:cubicBezTo>
                <a:lnTo>
                  <a:pt x="125312" y="51853"/>
                </a:lnTo>
                <a:cubicBezTo>
                  <a:pt x="122431" y="48972"/>
                  <a:pt x="117390" y="48972"/>
                  <a:pt x="114509" y="51853"/>
                </a:cubicBezTo>
                <a:close/>
                <a:moveTo>
                  <a:pt x="207169" y="38688"/>
                </a:moveTo>
                <a:cubicBezTo>
                  <a:pt x="197710" y="38688"/>
                  <a:pt x="190434" y="46148"/>
                  <a:pt x="190434" y="55384"/>
                </a:cubicBezTo>
                <a:cubicBezTo>
                  <a:pt x="190434" y="64265"/>
                  <a:pt x="197710" y="71726"/>
                  <a:pt x="207169" y="71726"/>
                </a:cubicBezTo>
                <a:cubicBezTo>
                  <a:pt x="216264" y="71726"/>
                  <a:pt x="223903" y="64265"/>
                  <a:pt x="223903" y="55384"/>
                </a:cubicBezTo>
                <a:cubicBezTo>
                  <a:pt x="223903" y="46148"/>
                  <a:pt x="216264" y="38688"/>
                  <a:pt x="207169" y="38688"/>
                </a:cubicBezTo>
                <a:close/>
                <a:moveTo>
                  <a:pt x="207169" y="30162"/>
                </a:moveTo>
                <a:cubicBezTo>
                  <a:pt x="221357" y="30162"/>
                  <a:pt x="232998" y="41530"/>
                  <a:pt x="232998" y="55384"/>
                </a:cubicBezTo>
                <a:cubicBezTo>
                  <a:pt x="232998" y="69239"/>
                  <a:pt x="221357" y="80607"/>
                  <a:pt x="207169" y="80607"/>
                </a:cubicBezTo>
                <a:cubicBezTo>
                  <a:pt x="192980" y="80607"/>
                  <a:pt x="180975" y="69239"/>
                  <a:pt x="180975" y="55384"/>
                </a:cubicBezTo>
                <a:cubicBezTo>
                  <a:pt x="180975" y="41530"/>
                  <a:pt x="192980" y="30162"/>
                  <a:pt x="207169" y="30162"/>
                </a:cubicBezTo>
                <a:close/>
                <a:moveTo>
                  <a:pt x="22326" y="9002"/>
                </a:moveTo>
                <a:cubicBezTo>
                  <a:pt x="14764" y="9002"/>
                  <a:pt x="9002" y="14764"/>
                  <a:pt x="9002" y="22326"/>
                </a:cubicBezTo>
                <a:lnTo>
                  <a:pt x="9002" y="220376"/>
                </a:lnTo>
                <a:lnTo>
                  <a:pt x="170683" y="220376"/>
                </a:lnTo>
                <a:lnTo>
                  <a:pt x="170683" y="138275"/>
                </a:lnTo>
                <a:cubicBezTo>
                  <a:pt x="170683" y="133954"/>
                  <a:pt x="168883" y="129993"/>
                  <a:pt x="166002" y="126752"/>
                </a:cubicBezTo>
                <a:lnTo>
                  <a:pt x="108388" y="69137"/>
                </a:lnTo>
                <a:cubicBezTo>
                  <a:pt x="105147" y="65897"/>
                  <a:pt x="103346" y="61576"/>
                  <a:pt x="103346" y="57254"/>
                </a:cubicBezTo>
                <a:cubicBezTo>
                  <a:pt x="103346" y="52933"/>
                  <a:pt x="105147" y="48612"/>
                  <a:pt x="108388" y="45371"/>
                </a:cubicBezTo>
                <a:cubicBezTo>
                  <a:pt x="114509" y="39250"/>
                  <a:pt x="125312" y="39250"/>
                  <a:pt x="131434" y="45371"/>
                </a:cubicBezTo>
                <a:lnTo>
                  <a:pt x="171044" y="84981"/>
                </a:lnTo>
                <a:cubicBezTo>
                  <a:pt x="175005" y="88942"/>
                  <a:pt x="180046" y="91103"/>
                  <a:pt x="185447" y="91103"/>
                </a:cubicBezTo>
                <a:lnTo>
                  <a:pt x="236580" y="91103"/>
                </a:lnTo>
                <a:cubicBezTo>
                  <a:pt x="252424" y="91103"/>
                  <a:pt x="265027" y="103706"/>
                  <a:pt x="265027" y="119550"/>
                </a:cubicBezTo>
                <a:lnTo>
                  <a:pt x="265027" y="187968"/>
                </a:lnTo>
                <a:cubicBezTo>
                  <a:pt x="265027" y="197330"/>
                  <a:pt x="257466" y="204532"/>
                  <a:pt x="248463" y="204532"/>
                </a:cubicBezTo>
                <a:cubicBezTo>
                  <a:pt x="245943" y="204532"/>
                  <a:pt x="243062" y="203812"/>
                  <a:pt x="240901" y="202732"/>
                </a:cubicBezTo>
                <a:lnTo>
                  <a:pt x="240901" y="220376"/>
                </a:lnTo>
                <a:lnTo>
                  <a:pt x="285913" y="220376"/>
                </a:lnTo>
                <a:lnTo>
                  <a:pt x="285913" y="22326"/>
                </a:lnTo>
                <a:cubicBezTo>
                  <a:pt x="285913" y="14764"/>
                  <a:pt x="279791" y="9002"/>
                  <a:pt x="272589" y="9002"/>
                </a:cubicBezTo>
                <a:lnTo>
                  <a:pt x="22326" y="9002"/>
                </a:lnTo>
                <a:close/>
                <a:moveTo>
                  <a:pt x="22326" y="0"/>
                </a:moveTo>
                <a:lnTo>
                  <a:pt x="272589" y="0"/>
                </a:lnTo>
                <a:cubicBezTo>
                  <a:pt x="284832" y="0"/>
                  <a:pt x="294915" y="10082"/>
                  <a:pt x="294915" y="22326"/>
                </a:cubicBezTo>
                <a:lnTo>
                  <a:pt x="294915" y="242702"/>
                </a:lnTo>
                <a:cubicBezTo>
                  <a:pt x="294915" y="254945"/>
                  <a:pt x="284832" y="265027"/>
                  <a:pt x="272589" y="265027"/>
                </a:cubicBezTo>
                <a:lnTo>
                  <a:pt x="209933" y="265027"/>
                </a:lnTo>
                <a:lnTo>
                  <a:pt x="209933" y="285913"/>
                </a:lnTo>
                <a:lnTo>
                  <a:pt x="236580" y="285913"/>
                </a:lnTo>
                <a:cubicBezTo>
                  <a:pt x="239101" y="285913"/>
                  <a:pt x="241261" y="288073"/>
                  <a:pt x="241261" y="290234"/>
                </a:cubicBezTo>
                <a:cubicBezTo>
                  <a:pt x="241261" y="293115"/>
                  <a:pt x="239101" y="294915"/>
                  <a:pt x="236580" y="294915"/>
                </a:cubicBezTo>
                <a:lnTo>
                  <a:pt x="205612" y="294915"/>
                </a:lnTo>
                <a:lnTo>
                  <a:pt x="89303" y="294915"/>
                </a:lnTo>
                <a:lnTo>
                  <a:pt x="57975" y="294915"/>
                </a:lnTo>
                <a:cubicBezTo>
                  <a:pt x="55814" y="294915"/>
                  <a:pt x="53654" y="293115"/>
                  <a:pt x="53654" y="290234"/>
                </a:cubicBezTo>
                <a:cubicBezTo>
                  <a:pt x="53654" y="288073"/>
                  <a:pt x="55814" y="285913"/>
                  <a:pt x="57975" y="285913"/>
                </a:cubicBezTo>
                <a:lnTo>
                  <a:pt x="84981" y="285913"/>
                </a:lnTo>
                <a:lnTo>
                  <a:pt x="84981" y="265027"/>
                </a:lnTo>
                <a:lnTo>
                  <a:pt x="22326" y="265027"/>
                </a:lnTo>
                <a:cubicBezTo>
                  <a:pt x="10082" y="265027"/>
                  <a:pt x="0" y="254945"/>
                  <a:pt x="0" y="242702"/>
                </a:cubicBezTo>
                <a:lnTo>
                  <a:pt x="0" y="22326"/>
                </a:lnTo>
                <a:cubicBezTo>
                  <a:pt x="0" y="10082"/>
                  <a:pt x="10082" y="0"/>
                  <a:pt x="22326" y="0"/>
                </a:cubicBezTo>
                <a:close/>
              </a:path>
            </a:pathLst>
          </a:custGeom>
          <a:solidFill>
            <a:schemeClr val="bg1"/>
          </a:solidFill>
          <a:ln>
            <a:noFill/>
          </a:ln>
          <a:effectLst/>
        </p:spPr>
        <p:txBody>
          <a:bodyPr anchor="ctr"/>
          <a:lstStyle/>
          <a:p>
            <a:endParaRPr lang="en-US" sz="900"/>
          </a:p>
        </p:txBody>
      </p:sp>
      <p:sp>
        <p:nvSpPr>
          <p:cNvPr id="44" name="Oval 43">
            <a:extLst>
              <a:ext uri="{FF2B5EF4-FFF2-40B4-BE49-F238E27FC236}">
                <a16:creationId xmlns:a16="http://schemas.microsoft.com/office/drawing/2014/main" id="{A6B8F333-FE61-76DF-7EA7-510AD849F9B8}"/>
              </a:ext>
            </a:extLst>
          </p:cNvPr>
          <p:cNvSpPr/>
          <p:nvPr/>
        </p:nvSpPr>
        <p:spPr>
          <a:xfrm>
            <a:off x="7817432" y="1767210"/>
            <a:ext cx="901106" cy="895268"/>
          </a:xfrm>
          <a:prstGeom prst="ellipse">
            <a:avLst/>
          </a:prstGeom>
          <a:solidFill>
            <a:srgbClr val="F16E22"/>
          </a:solidFill>
          <a:ln>
            <a:solidFill>
              <a:srgbClr val="F16E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sz="1246"/>
          </a:p>
        </p:txBody>
      </p:sp>
      <p:sp>
        <p:nvSpPr>
          <p:cNvPr id="45" name="Freeform 962">
            <a:extLst>
              <a:ext uri="{FF2B5EF4-FFF2-40B4-BE49-F238E27FC236}">
                <a16:creationId xmlns:a16="http://schemas.microsoft.com/office/drawing/2014/main" id="{A36FA017-6B1B-5F6F-42DE-92F629D3C38B}"/>
              </a:ext>
            </a:extLst>
          </p:cNvPr>
          <p:cNvSpPr>
            <a:spLocks noChangeAspect="1" noChangeArrowheads="1"/>
          </p:cNvSpPr>
          <p:nvPr/>
        </p:nvSpPr>
        <p:spPr bwMode="auto">
          <a:xfrm>
            <a:off x="7955067" y="1900224"/>
            <a:ext cx="625836" cy="629239"/>
          </a:xfrm>
          <a:custGeom>
            <a:avLst/>
            <a:gdLst>
              <a:gd name="T0" fmla="*/ 140027 w 291741"/>
              <a:gd name="T1" fmla="*/ 253658 h 293327"/>
              <a:gd name="T2" fmla="*/ 30310 w 291741"/>
              <a:gd name="T3" fmla="*/ 253658 h 293327"/>
              <a:gd name="T4" fmla="*/ 258879 w 291741"/>
              <a:gd name="T5" fmla="*/ 244014 h 293327"/>
              <a:gd name="T6" fmla="*/ 275850 w 291741"/>
              <a:gd name="T7" fmla="*/ 240025 h 293327"/>
              <a:gd name="T8" fmla="*/ 175663 w 291741"/>
              <a:gd name="T9" fmla="*/ 213774 h 293327"/>
              <a:gd name="T10" fmla="*/ 149429 w 291741"/>
              <a:gd name="T11" fmla="*/ 222978 h 293327"/>
              <a:gd name="T12" fmla="*/ 87671 w 291741"/>
              <a:gd name="T13" fmla="*/ 213774 h 293327"/>
              <a:gd name="T14" fmla="*/ 126466 w 291741"/>
              <a:gd name="T15" fmla="*/ 222978 h 293327"/>
              <a:gd name="T16" fmla="*/ 87671 w 291741"/>
              <a:gd name="T17" fmla="*/ 213774 h 293327"/>
              <a:gd name="T18" fmla="*/ 49885 w 291741"/>
              <a:gd name="T19" fmla="*/ 228164 h 293327"/>
              <a:gd name="T20" fmla="*/ 49885 w 291741"/>
              <a:gd name="T21" fmla="*/ 201011 h 293327"/>
              <a:gd name="T22" fmla="*/ 31906 w 291741"/>
              <a:gd name="T23" fmla="*/ 218991 h 293327"/>
              <a:gd name="T24" fmla="*/ 175597 w 291741"/>
              <a:gd name="T25" fmla="*/ 178677 h 293327"/>
              <a:gd name="T26" fmla="*/ 122730 w 291741"/>
              <a:gd name="T27" fmla="*/ 187881 h 293327"/>
              <a:gd name="T28" fmla="*/ 34606 w 291741"/>
              <a:gd name="T29" fmla="*/ 178677 h 293327"/>
              <a:gd name="T30" fmla="*/ 99042 w 291741"/>
              <a:gd name="T31" fmla="*/ 187881 h 293327"/>
              <a:gd name="T32" fmla="*/ 34606 w 291741"/>
              <a:gd name="T33" fmla="*/ 178677 h 293327"/>
              <a:gd name="T34" fmla="*/ 257797 w 291741"/>
              <a:gd name="T35" fmla="*/ 234586 h 293327"/>
              <a:gd name="T36" fmla="*/ 284514 w 291741"/>
              <a:gd name="T37" fmla="*/ 234586 h 293327"/>
              <a:gd name="T38" fmla="*/ 266461 w 291741"/>
              <a:gd name="T39" fmla="*/ 168960 h 293327"/>
              <a:gd name="T40" fmla="*/ 181504 w 291741"/>
              <a:gd name="T41" fmla="*/ 146403 h 293327"/>
              <a:gd name="T42" fmla="*/ 82958 w 291741"/>
              <a:gd name="T43" fmla="*/ 146403 h 293327"/>
              <a:gd name="T44" fmla="*/ 41078 w 291741"/>
              <a:gd name="T45" fmla="*/ 146239 h 293327"/>
              <a:gd name="T46" fmla="*/ 49885 w 291741"/>
              <a:gd name="T47" fmla="*/ 137731 h 293327"/>
              <a:gd name="T48" fmla="*/ 49885 w 291741"/>
              <a:gd name="T49" fmla="*/ 163965 h 293327"/>
              <a:gd name="T50" fmla="*/ 98799 w 291741"/>
              <a:gd name="T51" fmla="*/ 106887 h 293327"/>
              <a:gd name="T52" fmla="*/ 152027 w 291741"/>
              <a:gd name="T53" fmla="*/ 116092 h 293327"/>
              <a:gd name="T54" fmla="*/ 98799 w 291741"/>
              <a:gd name="T55" fmla="*/ 106887 h 293327"/>
              <a:gd name="T56" fmla="*/ 80999 w 291741"/>
              <a:gd name="T57" fmla="*/ 111673 h 293327"/>
              <a:gd name="T58" fmla="*/ 30310 w 291741"/>
              <a:gd name="T59" fmla="*/ 111673 h 293327"/>
              <a:gd name="T60" fmla="*/ 175624 w 291741"/>
              <a:gd name="T61" fmla="*/ 71790 h 293327"/>
              <a:gd name="T62" fmla="*/ 143084 w 291741"/>
              <a:gd name="T63" fmla="*/ 80994 h 293327"/>
              <a:gd name="T64" fmla="*/ 87646 w 291741"/>
              <a:gd name="T65" fmla="*/ 71790 h 293327"/>
              <a:gd name="T66" fmla="*/ 119747 w 291741"/>
              <a:gd name="T67" fmla="*/ 80994 h 293327"/>
              <a:gd name="T68" fmla="*/ 87646 w 291741"/>
              <a:gd name="T69" fmla="*/ 71790 h 293327"/>
              <a:gd name="T70" fmla="*/ 49885 w 291741"/>
              <a:gd name="T71" fmla="*/ 83311 h 293327"/>
              <a:gd name="T72" fmla="*/ 49885 w 291741"/>
              <a:gd name="T73" fmla="*/ 57432 h 293327"/>
              <a:gd name="T74" fmla="*/ 31906 w 291741"/>
              <a:gd name="T75" fmla="*/ 74804 h 293327"/>
              <a:gd name="T76" fmla="*/ 257797 w 291741"/>
              <a:gd name="T77" fmla="*/ 36981 h 293327"/>
              <a:gd name="T78" fmla="*/ 279821 w 291741"/>
              <a:gd name="T79" fmla="*/ 161346 h 293327"/>
              <a:gd name="T80" fmla="*/ 275850 w 291741"/>
              <a:gd name="T81" fmla="*/ 32632 h 293327"/>
              <a:gd name="T82" fmla="*/ 266101 w 291741"/>
              <a:gd name="T83" fmla="*/ 10876 h 293327"/>
              <a:gd name="T84" fmla="*/ 276210 w 291741"/>
              <a:gd name="T85" fmla="*/ 10876 h 293327"/>
              <a:gd name="T86" fmla="*/ 55989 w 291741"/>
              <a:gd name="T87" fmla="*/ 8677 h 293327"/>
              <a:gd name="T88" fmla="*/ 140509 w 291741"/>
              <a:gd name="T89" fmla="*/ 35066 h 293327"/>
              <a:gd name="T90" fmla="*/ 55989 w 291741"/>
              <a:gd name="T91" fmla="*/ 8677 h 293327"/>
              <a:gd name="T92" fmla="*/ 9030 w 291741"/>
              <a:gd name="T93" fmla="*/ 264982 h 293327"/>
              <a:gd name="T94" fmla="*/ 201192 w 291741"/>
              <a:gd name="T95" fmla="*/ 264982 h 293327"/>
              <a:gd name="T96" fmla="*/ 162544 w 291741"/>
              <a:gd name="T97" fmla="*/ 8677 h 293327"/>
              <a:gd name="T98" fmla="*/ 69352 w 291741"/>
              <a:gd name="T99" fmla="*/ 44103 h 293327"/>
              <a:gd name="T100" fmla="*/ 28175 w 291741"/>
              <a:gd name="T101" fmla="*/ 8677 h 293327"/>
              <a:gd name="T102" fmla="*/ 282709 w 291741"/>
              <a:gd name="T103" fmla="*/ 3989 h 293327"/>
              <a:gd name="T104" fmla="*/ 291013 w 291741"/>
              <a:gd name="T105" fmla="*/ 30455 h 293327"/>
              <a:gd name="T106" fmla="*/ 292819 w 291741"/>
              <a:gd name="T107" fmla="*/ 243650 h 293327"/>
              <a:gd name="T108" fmla="*/ 267184 w 291741"/>
              <a:gd name="T109" fmla="*/ 292236 h 293327"/>
              <a:gd name="T110" fmla="*/ 248771 w 291741"/>
              <a:gd name="T111" fmla="*/ 39158 h 293327"/>
              <a:gd name="T112" fmla="*/ 229996 w 291741"/>
              <a:gd name="T113" fmla="*/ 120012 h 293327"/>
              <a:gd name="T114" fmla="*/ 252020 w 291741"/>
              <a:gd name="T115" fmla="*/ 29730 h 293327"/>
              <a:gd name="T116" fmla="*/ 259963 w 291741"/>
              <a:gd name="T117" fmla="*/ 3989 h 293327"/>
              <a:gd name="T118" fmla="*/ 182048 w 291741"/>
              <a:gd name="T119" fmla="*/ 0 h 293327"/>
              <a:gd name="T120" fmla="*/ 182048 w 291741"/>
              <a:gd name="T121" fmla="*/ 293178 h 293327"/>
              <a:gd name="T122" fmla="*/ 0 w 291741"/>
              <a:gd name="T123" fmla="*/ 28199 h 2933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741" h="293327">
                <a:moveTo>
                  <a:pt x="34486" y="247650"/>
                </a:moveTo>
                <a:lnTo>
                  <a:pt x="135376" y="247650"/>
                </a:lnTo>
                <a:cubicBezTo>
                  <a:pt x="137178" y="247650"/>
                  <a:pt x="139340" y="249848"/>
                  <a:pt x="139340" y="252413"/>
                </a:cubicBezTo>
                <a:cubicBezTo>
                  <a:pt x="139340" y="254611"/>
                  <a:pt x="137178" y="256809"/>
                  <a:pt x="135376" y="256809"/>
                </a:cubicBezTo>
                <a:lnTo>
                  <a:pt x="34486" y="256809"/>
                </a:lnTo>
                <a:cubicBezTo>
                  <a:pt x="31964" y="256809"/>
                  <a:pt x="30162" y="254611"/>
                  <a:pt x="30162" y="252413"/>
                </a:cubicBezTo>
                <a:cubicBezTo>
                  <a:pt x="30162" y="249848"/>
                  <a:pt x="31964" y="247650"/>
                  <a:pt x="34486" y="247650"/>
                </a:cubicBezTo>
                <a:close/>
                <a:moveTo>
                  <a:pt x="265154" y="238847"/>
                </a:moveTo>
                <a:lnTo>
                  <a:pt x="257609" y="242816"/>
                </a:lnTo>
                <a:lnTo>
                  <a:pt x="269825" y="276009"/>
                </a:lnTo>
                <a:lnTo>
                  <a:pt x="282040" y="242816"/>
                </a:lnTo>
                <a:lnTo>
                  <a:pt x="274496" y="238847"/>
                </a:lnTo>
                <a:cubicBezTo>
                  <a:pt x="271621" y="237404"/>
                  <a:pt x="268029" y="237404"/>
                  <a:pt x="265154" y="238847"/>
                </a:cubicBezTo>
                <a:close/>
                <a:moveTo>
                  <a:pt x="148696" y="212725"/>
                </a:moveTo>
                <a:lnTo>
                  <a:pt x="174801" y="212725"/>
                </a:lnTo>
                <a:cubicBezTo>
                  <a:pt x="177271" y="212725"/>
                  <a:pt x="179034" y="214557"/>
                  <a:pt x="179034" y="217121"/>
                </a:cubicBezTo>
                <a:cubicBezTo>
                  <a:pt x="179034" y="219686"/>
                  <a:pt x="177271" y="221884"/>
                  <a:pt x="174801" y="221884"/>
                </a:cubicBezTo>
                <a:lnTo>
                  <a:pt x="148696" y="221884"/>
                </a:lnTo>
                <a:cubicBezTo>
                  <a:pt x="146226" y="221884"/>
                  <a:pt x="144462" y="219686"/>
                  <a:pt x="144462" y="217121"/>
                </a:cubicBezTo>
                <a:cubicBezTo>
                  <a:pt x="144462" y="214557"/>
                  <a:pt x="146226" y="212725"/>
                  <a:pt x="148696" y="212725"/>
                </a:cubicBezTo>
                <a:close/>
                <a:moveTo>
                  <a:pt x="87241" y="212725"/>
                </a:moveTo>
                <a:lnTo>
                  <a:pt x="125846" y="212725"/>
                </a:lnTo>
                <a:cubicBezTo>
                  <a:pt x="127650" y="212725"/>
                  <a:pt x="129814" y="214557"/>
                  <a:pt x="129814" y="217121"/>
                </a:cubicBezTo>
                <a:cubicBezTo>
                  <a:pt x="129814" y="219686"/>
                  <a:pt x="127650" y="221884"/>
                  <a:pt x="125846" y="221884"/>
                </a:cubicBezTo>
                <a:lnTo>
                  <a:pt x="87241" y="221884"/>
                </a:lnTo>
                <a:cubicBezTo>
                  <a:pt x="84354" y="221884"/>
                  <a:pt x="82550" y="219686"/>
                  <a:pt x="82550" y="217121"/>
                </a:cubicBezTo>
                <a:cubicBezTo>
                  <a:pt x="82550" y="214557"/>
                  <a:pt x="84354" y="212725"/>
                  <a:pt x="87241" y="212725"/>
                </a:cubicBezTo>
                <a:close/>
                <a:moveTo>
                  <a:pt x="49641" y="208788"/>
                </a:moveTo>
                <a:cubicBezTo>
                  <a:pt x="44895" y="208788"/>
                  <a:pt x="40878" y="213170"/>
                  <a:pt x="40878" y="217916"/>
                </a:cubicBezTo>
                <a:cubicBezTo>
                  <a:pt x="40878" y="223028"/>
                  <a:pt x="44895" y="227045"/>
                  <a:pt x="49641" y="227045"/>
                </a:cubicBezTo>
                <a:cubicBezTo>
                  <a:pt x="54388" y="227045"/>
                  <a:pt x="58769" y="223028"/>
                  <a:pt x="58769" y="217916"/>
                </a:cubicBezTo>
                <a:cubicBezTo>
                  <a:pt x="58769" y="213170"/>
                  <a:pt x="54388" y="208788"/>
                  <a:pt x="49641" y="208788"/>
                </a:cubicBezTo>
                <a:close/>
                <a:moveTo>
                  <a:pt x="49641" y="200025"/>
                </a:moveTo>
                <a:cubicBezTo>
                  <a:pt x="59499" y="200025"/>
                  <a:pt x="67897" y="208058"/>
                  <a:pt x="67897" y="217916"/>
                </a:cubicBezTo>
                <a:cubicBezTo>
                  <a:pt x="67897" y="227775"/>
                  <a:pt x="59499" y="236173"/>
                  <a:pt x="49641" y="236173"/>
                </a:cubicBezTo>
                <a:cubicBezTo>
                  <a:pt x="39783" y="236173"/>
                  <a:pt x="31750" y="227775"/>
                  <a:pt x="31750" y="217916"/>
                </a:cubicBezTo>
                <a:cubicBezTo>
                  <a:pt x="31750" y="208058"/>
                  <a:pt x="39783" y="200025"/>
                  <a:pt x="49641" y="200025"/>
                </a:cubicBezTo>
                <a:close/>
                <a:moveTo>
                  <a:pt x="122128" y="177800"/>
                </a:moveTo>
                <a:lnTo>
                  <a:pt x="174735" y="177800"/>
                </a:lnTo>
                <a:cubicBezTo>
                  <a:pt x="177240" y="177800"/>
                  <a:pt x="179029" y="179998"/>
                  <a:pt x="179029" y="182562"/>
                </a:cubicBezTo>
                <a:cubicBezTo>
                  <a:pt x="179029" y="184761"/>
                  <a:pt x="177240" y="186959"/>
                  <a:pt x="174735" y="186959"/>
                </a:cubicBezTo>
                <a:lnTo>
                  <a:pt x="122128" y="186959"/>
                </a:lnTo>
                <a:cubicBezTo>
                  <a:pt x="119265" y="186959"/>
                  <a:pt x="117475" y="184761"/>
                  <a:pt x="117475" y="182562"/>
                </a:cubicBezTo>
                <a:cubicBezTo>
                  <a:pt x="117475" y="179998"/>
                  <a:pt x="119265" y="177800"/>
                  <a:pt x="122128" y="177800"/>
                </a:cubicBezTo>
                <a:close/>
                <a:moveTo>
                  <a:pt x="34437" y="177800"/>
                </a:moveTo>
                <a:lnTo>
                  <a:pt x="98556" y="177800"/>
                </a:lnTo>
                <a:cubicBezTo>
                  <a:pt x="101406" y="177800"/>
                  <a:pt x="102831" y="179998"/>
                  <a:pt x="102831" y="182562"/>
                </a:cubicBezTo>
                <a:cubicBezTo>
                  <a:pt x="102831" y="184761"/>
                  <a:pt x="101406" y="186959"/>
                  <a:pt x="98556" y="186959"/>
                </a:cubicBezTo>
                <a:lnTo>
                  <a:pt x="34437" y="186959"/>
                </a:lnTo>
                <a:cubicBezTo>
                  <a:pt x="31943" y="186959"/>
                  <a:pt x="30162" y="184761"/>
                  <a:pt x="30162" y="182562"/>
                </a:cubicBezTo>
                <a:cubicBezTo>
                  <a:pt x="30162" y="179998"/>
                  <a:pt x="31943" y="177800"/>
                  <a:pt x="34437" y="177800"/>
                </a:cubicBezTo>
                <a:close/>
                <a:moveTo>
                  <a:pt x="265154" y="168131"/>
                </a:moveTo>
                <a:lnTo>
                  <a:pt x="256532" y="172460"/>
                </a:lnTo>
                <a:lnTo>
                  <a:pt x="256532" y="233435"/>
                </a:lnTo>
                <a:lnTo>
                  <a:pt x="260843" y="230910"/>
                </a:lnTo>
                <a:cubicBezTo>
                  <a:pt x="266591" y="228745"/>
                  <a:pt x="273058" y="228745"/>
                  <a:pt x="278448" y="230910"/>
                </a:cubicBezTo>
                <a:lnTo>
                  <a:pt x="283118" y="233435"/>
                </a:lnTo>
                <a:lnTo>
                  <a:pt x="283118" y="172460"/>
                </a:lnTo>
                <a:lnTo>
                  <a:pt x="274496" y="168131"/>
                </a:lnTo>
                <a:cubicBezTo>
                  <a:pt x="271621" y="167049"/>
                  <a:pt x="268029" y="167049"/>
                  <a:pt x="265154" y="168131"/>
                </a:cubicBezTo>
                <a:close/>
                <a:moveTo>
                  <a:pt x="87254" y="141288"/>
                </a:moveTo>
                <a:lnTo>
                  <a:pt x="176271" y="141288"/>
                </a:lnTo>
                <a:cubicBezTo>
                  <a:pt x="178804" y="141288"/>
                  <a:pt x="180613" y="143852"/>
                  <a:pt x="180613" y="145684"/>
                </a:cubicBezTo>
                <a:cubicBezTo>
                  <a:pt x="180613" y="148249"/>
                  <a:pt x="178804" y="150447"/>
                  <a:pt x="176271" y="150447"/>
                </a:cubicBezTo>
                <a:lnTo>
                  <a:pt x="87254" y="150447"/>
                </a:lnTo>
                <a:cubicBezTo>
                  <a:pt x="84360" y="150447"/>
                  <a:pt x="82550" y="148249"/>
                  <a:pt x="82550" y="145684"/>
                </a:cubicBezTo>
                <a:cubicBezTo>
                  <a:pt x="82550" y="143852"/>
                  <a:pt x="84360" y="141288"/>
                  <a:pt x="87254" y="141288"/>
                </a:cubicBezTo>
                <a:close/>
                <a:moveTo>
                  <a:pt x="49641" y="137055"/>
                </a:moveTo>
                <a:cubicBezTo>
                  <a:pt x="44895" y="137055"/>
                  <a:pt x="40878" y="140935"/>
                  <a:pt x="40878" y="145521"/>
                </a:cubicBezTo>
                <a:cubicBezTo>
                  <a:pt x="40878" y="150460"/>
                  <a:pt x="44895" y="154341"/>
                  <a:pt x="49641" y="154341"/>
                </a:cubicBezTo>
                <a:cubicBezTo>
                  <a:pt x="54388" y="154341"/>
                  <a:pt x="58769" y="150460"/>
                  <a:pt x="58769" y="145521"/>
                </a:cubicBezTo>
                <a:cubicBezTo>
                  <a:pt x="58769" y="140935"/>
                  <a:pt x="54388" y="137055"/>
                  <a:pt x="49641" y="137055"/>
                </a:cubicBezTo>
                <a:close/>
                <a:moveTo>
                  <a:pt x="49641" y="128588"/>
                </a:moveTo>
                <a:cubicBezTo>
                  <a:pt x="59499" y="128588"/>
                  <a:pt x="67897" y="135996"/>
                  <a:pt x="67897" y="145521"/>
                </a:cubicBezTo>
                <a:cubicBezTo>
                  <a:pt x="67897" y="155046"/>
                  <a:pt x="59499" y="163160"/>
                  <a:pt x="49641" y="163160"/>
                </a:cubicBezTo>
                <a:cubicBezTo>
                  <a:pt x="39783" y="163160"/>
                  <a:pt x="31750" y="155046"/>
                  <a:pt x="31750" y="145521"/>
                </a:cubicBezTo>
                <a:cubicBezTo>
                  <a:pt x="31750" y="135996"/>
                  <a:pt x="39783" y="128588"/>
                  <a:pt x="49641" y="128588"/>
                </a:cubicBezTo>
                <a:close/>
                <a:moveTo>
                  <a:pt x="98315" y="106363"/>
                </a:moveTo>
                <a:lnTo>
                  <a:pt x="151281" y="106363"/>
                </a:lnTo>
                <a:cubicBezTo>
                  <a:pt x="153786" y="106363"/>
                  <a:pt x="155217" y="108927"/>
                  <a:pt x="155217" y="111125"/>
                </a:cubicBezTo>
                <a:cubicBezTo>
                  <a:pt x="155217" y="113690"/>
                  <a:pt x="153786" y="115522"/>
                  <a:pt x="151281" y="115522"/>
                </a:cubicBezTo>
                <a:lnTo>
                  <a:pt x="98315" y="115522"/>
                </a:lnTo>
                <a:cubicBezTo>
                  <a:pt x="96167" y="115522"/>
                  <a:pt x="93662" y="113690"/>
                  <a:pt x="93662" y="111125"/>
                </a:cubicBezTo>
                <a:cubicBezTo>
                  <a:pt x="93662" y="108927"/>
                  <a:pt x="96167" y="106363"/>
                  <a:pt x="98315" y="106363"/>
                </a:cubicBezTo>
                <a:close/>
                <a:moveTo>
                  <a:pt x="34486" y="106363"/>
                </a:moveTo>
                <a:lnTo>
                  <a:pt x="75558" y="106363"/>
                </a:lnTo>
                <a:cubicBezTo>
                  <a:pt x="78080" y="106363"/>
                  <a:pt x="80602" y="108927"/>
                  <a:pt x="80602" y="111125"/>
                </a:cubicBezTo>
                <a:cubicBezTo>
                  <a:pt x="80602" y="113690"/>
                  <a:pt x="78080" y="115522"/>
                  <a:pt x="75558" y="115522"/>
                </a:cubicBezTo>
                <a:lnTo>
                  <a:pt x="34486" y="115522"/>
                </a:lnTo>
                <a:cubicBezTo>
                  <a:pt x="31964" y="115522"/>
                  <a:pt x="30162" y="113690"/>
                  <a:pt x="30162" y="111125"/>
                </a:cubicBezTo>
                <a:cubicBezTo>
                  <a:pt x="30162" y="108927"/>
                  <a:pt x="31964" y="106363"/>
                  <a:pt x="34486" y="106363"/>
                </a:cubicBezTo>
                <a:close/>
                <a:moveTo>
                  <a:pt x="142382" y="71438"/>
                </a:moveTo>
                <a:lnTo>
                  <a:pt x="174762" y="71438"/>
                </a:lnTo>
                <a:cubicBezTo>
                  <a:pt x="177252" y="71438"/>
                  <a:pt x="179031" y="74002"/>
                  <a:pt x="179031" y="76200"/>
                </a:cubicBezTo>
                <a:cubicBezTo>
                  <a:pt x="179031" y="78399"/>
                  <a:pt x="177252" y="80597"/>
                  <a:pt x="174762" y="80597"/>
                </a:cubicBezTo>
                <a:lnTo>
                  <a:pt x="142382" y="80597"/>
                </a:lnTo>
                <a:cubicBezTo>
                  <a:pt x="139891" y="80597"/>
                  <a:pt x="138112" y="78399"/>
                  <a:pt x="138112" y="76200"/>
                </a:cubicBezTo>
                <a:cubicBezTo>
                  <a:pt x="138112" y="74002"/>
                  <a:pt x="139891" y="71438"/>
                  <a:pt x="142382" y="71438"/>
                </a:cubicBezTo>
                <a:close/>
                <a:moveTo>
                  <a:pt x="87216" y="71438"/>
                </a:moveTo>
                <a:lnTo>
                  <a:pt x="119159" y="71438"/>
                </a:lnTo>
                <a:cubicBezTo>
                  <a:pt x="121313" y="71438"/>
                  <a:pt x="123466" y="74002"/>
                  <a:pt x="123466" y="76200"/>
                </a:cubicBezTo>
                <a:cubicBezTo>
                  <a:pt x="123466" y="78399"/>
                  <a:pt x="121313" y="80597"/>
                  <a:pt x="119159" y="80597"/>
                </a:cubicBezTo>
                <a:lnTo>
                  <a:pt x="87216" y="80597"/>
                </a:lnTo>
                <a:cubicBezTo>
                  <a:pt x="84345" y="80597"/>
                  <a:pt x="82550" y="78399"/>
                  <a:pt x="82550" y="76200"/>
                </a:cubicBezTo>
                <a:cubicBezTo>
                  <a:pt x="82550" y="74002"/>
                  <a:pt x="84345" y="71438"/>
                  <a:pt x="87216" y="71438"/>
                </a:cubicBezTo>
                <a:close/>
                <a:moveTo>
                  <a:pt x="49641" y="65969"/>
                </a:moveTo>
                <a:cubicBezTo>
                  <a:pt x="44895" y="65969"/>
                  <a:pt x="40878" y="69497"/>
                  <a:pt x="40878" y="74436"/>
                </a:cubicBezTo>
                <a:cubicBezTo>
                  <a:pt x="40878" y="79022"/>
                  <a:pt x="44895" y="82903"/>
                  <a:pt x="49641" y="82903"/>
                </a:cubicBezTo>
                <a:cubicBezTo>
                  <a:pt x="54388" y="82903"/>
                  <a:pt x="58769" y="79022"/>
                  <a:pt x="58769" y="74436"/>
                </a:cubicBezTo>
                <a:cubicBezTo>
                  <a:pt x="58769" y="69497"/>
                  <a:pt x="54388" y="65969"/>
                  <a:pt x="49641" y="65969"/>
                </a:cubicBezTo>
                <a:close/>
                <a:moveTo>
                  <a:pt x="49641" y="57150"/>
                </a:moveTo>
                <a:cubicBezTo>
                  <a:pt x="59499" y="57150"/>
                  <a:pt x="67897" y="64911"/>
                  <a:pt x="67897" y="74436"/>
                </a:cubicBezTo>
                <a:cubicBezTo>
                  <a:pt x="67897" y="84314"/>
                  <a:pt x="59499" y="91722"/>
                  <a:pt x="49641" y="91722"/>
                </a:cubicBezTo>
                <a:cubicBezTo>
                  <a:pt x="39783" y="91722"/>
                  <a:pt x="31750" y="84314"/>
                  <a:pt x="31750" y="74436"/>
                </a:cubicBezTo>
                <a:cubicBezTo>
                  <a:pt x="31750" y="64911"/>
                  <a:pt x="39783" y="57150"/>
                  <a:pt x="49641" y="57150"/>
                </a:cubicBezTo>
                <a:close/>
                <a:moveTo>
                  <a:pt x="265154" y="32472"/>
                </a:moveTo>
                <a:lnTo>
                  <a:pt x="256532" y="36801"/>
                </a:lnTo>
                <a:lnTo>
                  <a:pt x="256532" y="162719"/>
                </a:lnTo>
                <a:lnTo>
                  <a:pt x="260843" y="160554"/>
                </a:lnTo>
                <a:cubicBezTo>
                  <a:pt x="266591" y="157668"/>
                  <a:pt x="273058" y="157668"/>
                  <a:pt x="278448" y="160554"/>
                </a:cubicBezTo>
                <a:lnTo>
                  <a:pt x="283118" y="162719"/>
                </a:lnTo>
                <a:lnTo>
                  <a:pt x="283118" y="36801"/>
                </a:lnTo>
                <a:lnTo>
                  <a:pt x="274496" y="32472"/>
                </a:lnTo>
                <a:cubicBezTo>
                  <a:pt x="271621" y="31028"/>
                  <a:pt x="268029" y="31028"/>
                  <a:pt x="265154" y="32472"/>
                </a:cubicBezTo>
                <a:close/>
                <a:moveTo>
                  <a:pt x="265514" y="10463"/>
                </a:moveTo>
                <a:lnTo>
                  <a:pt x="264795" y="10824"/>
                </a:lnTo>
                <a:lnTo>
                  <a:pt x="264795" y="23091"/>
                </a:lnTo>
                <a:cubicBezTo>
                  <a:pt x="268029" y="22009"/>
                  <a:pt x="271621" y="22009"/>
                  <a:pt x="274855" y="23091"/>
                </a:cubicBezTo>
                <a:lnTo>
                  <a:pt x="274855" y="10824"/>
                </a:lnTo>
                <a:lnTo>
                  <a:pt x="274136" y="10463"/>
                </a:lnTo>
                <a:cubicBezTo>
                  <a:pt x="271621" y="9381"/>
                  <a:pt x="268388" y="9381"/>
                  <a:pt x="265514" y="10463"/>
                </a:cubicBezTo>
                <a:close/>
                <a:moveTo>
                  <a:pt x="55713" y="8633"/>
                </a:moveTo>
                <a:lnTo>
                  <a:pt x="55713" y="21943"/>
                </a:lnTo>
                <a:cubicBezTo>
                  <a:pt x="55713" y="29498"/>
                  <a:pt x="61823" y="34894"/>
                  <a:pt x="69012" y="34894"/>
                </a:cubicBezTo>
                <a:lnTo>
                  <a:pt x="139820" y="34894"/>
                </a:lnTo>
                <a:cubicBezTo>
                  <a:pt x="147368" y="34894"/>
                  <a:pt x="153119" y="29498"/>
                  <a:pt x="153119" y="21943"/>
                </a:cubicBezTo>
                <a:lnTo>
                  <a:pt x="153119" y="8633"/>
                </a:lnTo>
                <a:lnTo>
                  <a:pt x="55713" y="8633"/>
                </a:lnTo>
                <a:close/>
                <a:moveTo>
                  <a:pt x="28036" y="8633"/>
                </a:moveTo>
                <a:cubicBezTo>
                  <a:pt x="17612" y="8633"/>
                  <a:pt x="8986" y="17267"/>
                  <a:pt x="8986" y="28059"/>
                </a:cubicBezTo>
                <a:lnTo>
                  <a:pt x="8986" y="263681"/>
                </a:lnTo>
                <a:cubicBezTo>
                  <a:pt x="8986" y="274473"/>
                  <a:pt x="17612" y="283107"/>
                  <a:pt x="28036" y="283107"/>
                </a:cubicBezTo>
                <a:lnTo>
                  <a:pt x="181155" y="283107"/>
                </a:lnTo>
                <a:cubicBezTo>
                  <a:pt x="191579" y="283107"/>
                  <a:pt x="200205" y="274473"/>
                  <a:pt x="200205" y="263681"/>
                </a:cubicBezTo>
                <a:lnTo>
                  <a:pt x="200205" y="28059"/>
                </a:lnTo>
                <a:cubicBezTo>
                  <a:pt x="200205" y="17267"/>
                  <a:pt x="191579" y="8633"/>
                  <a:pt x="181155" y="8633"/>
                </a:cubicBezTo>
                <a:lnTo>
                  <a:pt x="161746" y="8633"/>
                </a:lnTo>
                <a:lnTo>
                  <a:pt x="161746" y="21943"/>
                </a:lnTo>
                <a:cubicBezTo>
                  <a:pt x="161746" y="34174"/>
                  <a:pt x="152041" y="43887"/>
                  <a:pt x="139820" y="43887"/>
                </a:cubicBezTo>
                <a:lnTo>
                  <a:pt x="69012" y="43887"/>
                </a:lnTo>
                <a:cubicBezTo>
                  <a:pt x="57150" y="43887"/>
                  <a:pt x="47086" y="34174"/>
                  <a:pt x="47086" y="21943"/>
                </a:cubicBezTo>
                <a:lnTo>
                  <a:pt x="47086" y="8633"/>
                </a:lnTo>
                <a:lnTo>
                  <a:pt x="28036" y="8633"/>
                </a:lnTo>
                <a:close/>
                <a:moveTo>
                  <a:pt x="261921" y="2526"/>
                </a:moveTo>
                <a:cubicBezTo>
                  <a:pt x="266591" y="0"/>
                  <a:pt x="272699" y="0"/>
                  <a:pt x="278088" y="2526"/>
                </a:cubicBezTo>
                <a:lnTo>
                  <a:pt x="281322" y="3969"/>
                </a:lnTo>
                <a:cubicBezTo>
                  <a:pt x="282400" y="4690"/>
                  <a:pt x="283837" y="6494"/>
                  <a:pt x="283837" y="7937"/>
                </a:cubicBezTo>
                <a:lnTo>
                  <a:pt x="283837" y="27420"/>
                </a:lnTo>
                <a:lnTo>
                  <a:pt x="289585" y="30307"/>
                </a:lnTo>
                <a:cubicBezTo>
                  <a:pt x="291022" y="31028"/>
                  <a:pt x="291741" y="32472"/>
                  <a:pt x="291741" y="34276"/>
                </a:cubicBezTo>
                <a:lnTo>
                  <a:pt x="291741" y="240651"/>
                </a:lnTo>
                <a:cubicBezTo>
                  <a:pt x="291741" y="241373"/>
                  <a:pt x="291382" y="241733"/>
                  <a:pt x="291382" y="242455"/>
                </a:cubicBezTo>
                <a:lnTo>
                  <a:pt x="274136" y="290802"/>
                </a:lnTo>
                <a:cubicBezTo>
                  <a:pt x="273058" y="292245"/>
                  <a:pt x="271621" y="293327"/>
                  <a:pt x="269825" y="293327"/>
                </a:cubicBezTo>
                <a:cubicBezTo>
                  <a:pt x="268029" y="293327"/>
                  <a:pt x="266232" y="292245"/>
                  <a:pt x="265873" y="290802"/>
                </a:cubicBezTo>
                <a:lnTo>
                  <a:pt x="247909" y="242455"/>
                </a:lnTo>
                <a:cubicBezTo>
                  <a:pt x="247550" y="241733"/>
                  <a:pt x="247550" y="241373"/>
                  <a:pt x="247550" y="240651"/>
                </a:cubicBezTo>
                <a:lnTo>
                  <a:pt x="247550" y="38966"/>
                </a:lnTo>
                <a:cubicBezTo>
                  <a:pt x="239286" y="40770"/>
                  <a:pt x="232819" y="47264"/>
                  <a:pt x="232819" y="54480"/>
                </a:cubicBezTo>
                <a:lnTo>
                  <a:pt x="232819" y="115094"/>
                </a:lnTo>
                <a:cubicBezTo>
                  <a:pt x="232819" y="117980"/>
                  <a:pt x="231023" y="119423"/>
                  <a:pt x="228867" y="119423"/>
                </a:cubicBezTo>
                <a:cubicBezTo>
                  <a:pt x="225993" y="119423"/>
                  <a:pt x="223837" y="117980"/>
                  <a:pt x="223837" y="115094"/>
                </a:cubicBezTo>
                <a:lnTo>
                  <a:pt x="223837" y="54480"/>
                </a:lnTo>
                <a:cubicBezTo>
                  <a:pt x="223837" y="41131"/>
                  <a:pt x="236053" y="30668"/>
                  <a:pt x="250783" y="29585"/>
                </a:cubicBezTo>
                <a:lnTo>
                  <a:pt x="255813" y="27420"/>
                </a:lnTo>
                <a:lnTo>
                  <a:pt x="255813" y="7937"/>
                </a:lnTo>
                <a:cubicBezTo>
                  <a:pt x="255813" y="6494"/>
                  <a:pt x="256891" y="4690"/>
                  <a:pt x="258687" y="3969"/>
                </a:cubicBezTo>
                <a:lnTo>
                  <a:pt x="261921" y="2526"/>
                </a:lnTo>
                <a:close/>
                <a:moveTo>
                  <a:pt x="28036" y="0"/>
                </a:moveTo>
                <a:lnTo>
                  <a:pt x="181155" y="0"/>
                </a:lnTo>
                <a:cubicBezTo>
                  <a:pt x="196611" y="0"/>
                  <a:pt x="209191" y="12591"/>
                  <a:pt x="209191" y="28059"/>
                </a:cubicBezTo>
                <a:lnTo>
                  <a:pt x="209191" y="263681"/>
                </a:lnTo>
                <a:cubicBezTo>
                  <a:pt x="209191" y="279150"/>
                  <a:pt x="196611" y="291740"/>
                  <a:pt x="181155" y="291740"/>
                </a:cubicBezTo>
                <a:lnTo>
                  <a:pt x="28036" y="291740"/>
                </a:lnTo>
                <a:cubicBezTo>
                  <a:pt x="12221" y="291740"/>
                  <a:pt x="0" y="279150"/>
                  <a:pt x="0" y="263681"/>
                </a:cubicBezTo>
                <a:lnTo>
                  <a:pt x="0" y="28059"/>
                </a:lnTo>
                <a:cubicBezTo>
                  <a:pt x="0" y="12591"/>
                  <a:pt x="12221" y="0"/>
                  <a:pt x="28036" y="0"/>
                </a:cubicBezTo>
                <a:close/>
              </a:path>
            </a:pathLst>
          </a:custGeom>
          <a:solidFill>
            <a:schemeClr val="bg1"/>
          </a:solidFill>
          <a:ln>
            <a:noFill/>
          </a:ln>
          <a:effectLst/>
        </p:spPr>
        <p:txBody>
          <a:bodyPr anchor="ctr"/>
          <a:lstStyle/>
          <a:p>
            <a:endParaRPr lang="en-US" sz="623"/>
          </a:p>
        </p:txBody>
      </p:sp>
      <p:sp>
        <p:nvSpPr>
          <p:cNvPr id="8" name="Rectangle 7">
            <a:extLst>
              <a:ext uri="{FF2B5EF4-FFF2-40B4-BE49-F238E27FC236}">
                <a16:creationId xmlns:a16="http://schemas.microsoft.com/office/drawing/2014/main" id="{96445285-FE96-DCB4-82B0-4D619616264E}"/>
              </a:ext>
            </a:extLst>
          </p:cNvPr>
          <p:cNvSpPr/>
          <p:nvPr/>
        </p:nvSpPr>
        <p:spPr>
          <a:xfrm>
            <a:off x="6622181" y="5765902"/>
            <a:ext cx="796438" cy="97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T" sz="1246" dirty="0"/>
              <a:t>02.05 oder woche spater . </a:t>
            </a:r>
          </a:p>
        </p:txBody>
      </p:sp>
      <p:grpSp>
        <p:nvGrpSpPr>
          <p:cNvPr id="10" name="Google Shape;63;p3">
            <a:extLst>
              <a:ext uri="{FF2B5EF4-FFF2-40B4-BE49-F238E27FC236}">
                <a16:creationId xmlns:a16="http://schemas.microsoft.com/office/drawing/2014/main" id="{DEE9991A-8018-E064-043F-2C4F6407EC59}"/>
              </a:ext>
            </a:extLst>
          </p:cNvPr>
          <p:cNvGrpSpPr/>
          <p:nvPr/>
        </p:nvGrpSpPr>
        <p:grpSpPr>
          <a:xfrm>
            <a:off x="10325859" y="366962"/>
            <a:ext cx="1376041" cy="265536"/>
            <a:chOff x="584994" y="2254251"/>
            <a:chExt cx="11022012" cy="2147556"/>
          </a:xfrm>
        </p:grpSpPr>
        <p:sp>
          <p:nvSpPr>
            <p:cNvPr id="32" name="Google Shape;64;p3">
              <a:extLst>
                <a:ext uri="{FF2B5EF4-FFF2-40B4-BE49-F238E27FC236}">
                  <a16:creationId xmlns:a16="http://schemas.microsoft.com/office/drawing/2014/main" id="{E47F342F-6FF6-16AA-ADEB-17C71B3703C6}"/>
                </a:ext>
              </a:extLst>
            </p:cNvPr>
            <p:cNvSpPr/>
            <p:nvPr/>
          </p:nvSpPr>
          <p:spPr>
            <a:xfrm>
              <a:off x="7962191" y="2657636"/>
              <a:ext cx="921612"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7" name="Google Shape;65;p3">
              <a:extLst>
                <a:ext uri="{FF2B5EF4-FFF2-40B4-BE49-F238E27FC236}">
                  <a16:creationId xmlns:a16="http://schemas.microsoft.com/office/drawing/2014/main" id="{F76E0549-1053-6504-7F6A-AED012D29ABD}"/>
                </a:ext>
              </a:extLst>
            </p:cNvPr>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8" name="Google Shape;66;p3">
              <a:extLst>
                <a:ext uri="{FF2B5EF4-FFF2-40B4-BE49-F238E27FC236}">
                  <a16:creationId xmlns:a16="http://schemas.microsoft.com/office/drawing/2014/main" id="{AFB0D409-D21E-4EA0-2C92-3FA56F0E6F63}"/>
                </a:ext>
              </a:extLst>
            </p:cNvPr>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9" name="Google Shape;67;p3">
              <a:extLst>
                <a:ext uri="{FF2B5EF4-FFF2-40B4-BE49-F238E27FC236}">
                  <a16:creationId xmlns:a16="http://schemas.microsoft.com/office/drawing/2014/main" id="{115C5EC4-D64F-7A7F-EBBE-EDCA5AE86424}"/>
                </a:ext>
              </a:extLst>
            </p:cNvPr>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0" name="Google Shape;68;p3">
              <a:extLst>
                <a:ext uri="{FF2B5EF4-FFF2-40B4-BE49-F238E27FC236}">
                  <a16:creationId xmlns:a16="http://schemas.microsoft.com/office/drawing/2014/main" id="{16C7B19F-ED74-7847-C614-21DCFCDB8700}"/>
                </a:ext>
              </a:extLst>
            </p:cNvPr>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3" name="Google Shape;69;p3">
              <a:extLst>
                <a:ext uri="{FF2B5EF4-FFF2-40B4-BE49-F238E27FC236}">
                  <a16:creationId xmlns:a16="http://schemas.microsoft.com/office/drawing/2014/main" id="{3FCB3B55-74C8-B809-FB34-3926C44EDEEB}"/>
                </a:ext>
              </a:extLst>
            </p:cNvPr>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6" name="Google Shape;70;p3">
              <a:extLst>
                <a:ext uri="{FF2B5EF4-FFF2-40B4-BE49-F238E27FC236}">
                  <a16:creationId xmlns:a16="http://schemas.microsoft.com/office/drawing/2014/main" id="{532A6497-3466-40C7-FE1A-ED14DEBB6CE6}"/>
                </a:ext>
              </a:extLst>
            </p:cNvPr>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7" name="Google Shape;71;p3">
              <a:extLst>
                <a:ext uri="{FF2B5EF4-FFF2-40B4-BE49-F238E27FC236}">
                  <a16:creationId xmlns:a16="http://schemas.microsoft.com/office/drawing/2014/main" id="{B5A236F0-345E-92F1-FDB6-50281584CAC2}"/>
                </a:ext>
              </a:extLst>
            </p:cNvPr>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8" name="Google Shape;72;p3">
              <a:extLst>
                <a:ext uri="{FF2B5EF4-FFF2-40B4-BE49-F238E27FC236}">
                  <a16:creationId xmlns:a16="http://schemas.microsoft.com/office/drawing/2014/main" id="{562EEE9C-379B-F58E-1D10-53A1D28D80A4}"/>
                </a:ext>
              </a:extLst>
            </p:cNvPr>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49" name="Google Shape;73;p3">
              <a:extLst>
                <a:ext uri="{FF2B5EF4-FFF2-40B4-BE49-F238E27FC236}">
                  <a16:creationId xmlns:a16="http://schemas.microsoft.com/office/drawing/2014/main" id="{31B5D04C-DF3D-759E-87E1-EF3C5044A51D}"/>
                </a:ext>
              </a:extLst>
            </p:cNvPr>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50" name="Google Shape;74;p3">
              <a:extLst>
                <a:ext uri="{FF2B5EF4-FFF2-40B4-BE49-F238E27FC236}">
                  <a16:creationId xmlns:a16="http://schemas.microsoft.com/office/drawing/2014/main" id="{7DFED156-EBD9-31C9-D1DF-32AE6E2D6D37}"/>
                </a:ext>
              </a:extLst>
            </p:cNvPr>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51" name="Google Shape;75;p3">
              <a:extLst>
                <a:ext uri="{FF2B5EF4-FFF2-40B4-BE49-F238E27FC236}">
                  <a16:creationId xmlns:a16="http://schemas.microsoft.com/office/drawing/2014/main" id="{62B2E8E8-7467-4D8A-A85C-12A5A945D534}"/>
                </a:ext>
              </a:extLst>
            </p:cNvPr>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52" name="Google Shape;76;p3">
              <a:extLst>
                <a:ext uri="{FF2B5EF4-FFF2-40B4-BE49-F238E27FC236}">
                  <a16:creationId xmlns:a16="http://schemas.microsoft.com/office/drawing/2014/main" id="{9466245A-1BDE-BA75-1987-B8E340C1E24A}"/>
                </a:ext>
              </a:extLst>
            </p:cNvPr>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19" tIns="45687" rIns="91419" bIns="45687" anchor="t" anchorCtr="0">
              <a:noAutofit/>
            </a:bodyPr>
            <a:lstStyle/>
            <a:p>
              <a:endParaRPr sz="1801" dirty="0">
                <a:solidFill>
                  <a:schemeClr val="dk1"/>
                </a:solidFill>
                <a:latin typeface="Calibri"/>
                <a:ea typeface="Calibri"/>
                <a:cs typeface="Calibri"/>
                <a:sym typeface="Calibri"/>
              </a:endParaRPr>
            </a:p>
          </p:txBody>
        </p:sp>
        <p:sp>
          <p:nvSpPr>
            <p:cNvPr id="53" name="Google Shape;77;p3">
              <a:extLst>
                <a:ext uri="{FF2B5EF4-FFF2-40B4-BE49-F238E27FC236}">
                  <a16:creationId xmlns:a16="http://schemas.microsoft.com/office/drawing/2014/main" id="{7ADC5476-E642-E873-5D98-E0E5688B0308}"/>
                </a:ext>
              </a:extLst>
            </p:cNvPr>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54" name="Google Shape;78;p3">
              <a:extLst>
                <a:ext uri="{FF2B5EF4-FFF2-40B4-BE49-F238E27FC236}">
                  <a16:creationId xmlns:a16="http://schemas.microsoft.com/office/drawing/2014/main" id="{2ED3B343-2C7D-4410-915B-70EDF81BD914}"/>
                </a:ext>
              </a:extLst>
            </p:cNvPr>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grpSp>
      <p:pic>
        <p:nvPicPr>
          <p:cNvPr id="55" name="Graphic 54" descr="Badge Tick1 outline">
            <a:extLst>
              <a:ext uri="{FF2B5EF4-FFF2-40B4-BE49-F238E27FC236}">
                <a16:creationId xmlns:a16="http://schemas.microsoft.com/office/drawing/2014/main" id="{3EE8EDB9-973F-D89B-84D3-D2AB23802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7193" y="4909030"/>
            <a:ext cx="511827" cy="511827"/>
          </a:xfrm>
          <a:prstGeom prst="rect">
            <a:avLst/>
          </a:prstGeom>
        </p:spPr>
      </p:pic>
    </p:spTree>
    <p:extLst>
      <p:ext uri="{BB962C8B-B14F-4D97-AF65-F5344CB8AC3E}">
        <p14:creationId xmlns:p14="http://schemas.microsoft.com/office/powerpoint/2010/main" val="1561842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DBC5-ECFD-3BB2-A0CE-F20093910F8C}"/>
              </a:ext>
            </a:extLst>
          </p:cNvPr>
          <p:cNvSpPr>
            <a:spLocks noGrp="1"/>
          </p:cNvSpPr>
          <p:nvPr>
            <p:ph type="title"/>
          </p:nvPr>
        </p:nvSpPr>
        <p:spPr>
          <a:xfrm>
            <a:off x="354000" y="3056376"/>
            <a:ext cx="5393699" cy="564257"/>
          </a:xfrm>
        </p:spPr>
        <p:txBody>
          <a:bodyPr vert="horz" lIns="0" tIns="0" rIns="0" bIns="0" rtlCol="0">
            <a:spAutoFit/>
          </a:bodyPr>
          <a:lstStyle/>
          <a:p>
            <a:pPr>
              <a:lnSpc>
                <a:spcPts val="4400"/>
              </a:lnSpc>
              <a:buFont typeface="Arial" panose="020B0604020202020204" pitchFamily="34" charset="0"/>
            </a:pPr>
            <a:r>
              <a:rPr lang="pt-PT" sz="3200" b="1" kern="1200" dirty="0">
                <a:solidFill>
                  <a:srgbClr val="011152"/>
                </a:solidFill>
                <a:latin typeface="Avenir Next" panose="020B0503020202020204" pitchFamily="34" charset="0"/>
                <a:ea typeface="+mn-ea"/>
                <a:cs typeface="+mn-cs"/>
              </a:rPr>
              <a:t>ONBOARDING DAY</a:t>
            </a:r>
            <a:endParaRPr lang="en-PT" sz="3200" b="1" kern="1200" dirty="0">
              <a:solidFill>
                <a:srgbClr val="011152"/>
              </a:solidFill>
              <a:latin typeface="Avenir Next" panose="020B0503020202020204" pitchFamily="34" charset="0"/>
              <a:ea typeface="+mn-ea"/>
              <a:cs typeface="+mn-cs"/>
            </a:endParaRPr>
          </a:p>
        </p:txBody>
      </p:sp>
      <p:sp>
        <p:nvSpPr>
          <p:cNvPr id="38" name="Subtitle 2">
            <a:extLst>
              <a:ext uri="{FF2B5EF4-FFF2-40B4-BE49-F238E27FC236}">
                <a16:creationId xmlns:a16="http://schemas.microsoft.com/office/drawing/2014/main" id="{126665DA-432E-375F-7A5B-66406FFAFE36}"/>
              </a:ext>
            </a:extLst>
          </p:cNvPr>
          <p:cNvSpPr>
            <a:spLocks noGrp="1"/>
          </p:cNvSpPr>
          <p:nvPr>
            <p:ph type="subTitle" idx="1"/>
          </p:nvPr>
        </p:nvSpPr>
        <p:spPr/>
        <p:txBody>
          <a:bodyPr/>
          <a:lstStyle/>
          <a:p>
            <a:r>
              <a:rPr lang="en-US" dirty="0">
                <a:latin typeface="Avenir Next" panose="020B0503020202020204" pitchFamily="34" charset="0"/>
                <a:cs typeface="Calibri" panose="020F0502020204030204" pitchFamily="34" charset="0"/>
              </a:rPr>
              <a:t>What are we up to today…</a:t>
            </a:r>
          </a:p>
        </p:txBody>
      </p:sp>
      <p:sp>
        <p:nvSpPr>
          <p:cNvPr id="3" name="Slide Number Placeholder 2">
            <a:extLst>
              <a:ext uri="{FF2B5EF4-FFF2-40B4-BE49-F238E27FC236}">
                <a16:creationId xmlns:a16="http://schemas.microsoft.com/office/drawing/2014/main" id="{4C8C4EC3-2C1C-C715-4975-B84DF57E5D70}"/>
              </a:ext>
            </a:extLst>
          </p:cNvPr>
          <p:cNvSpPr>
            <a:spLocks noGrp="1"/>
          </p:cNvSpPr>
          <p:nvPr>
            <p:ph type="sldNum" idx="12"/>
          </p:nvPr>
        </p:nvSpPr>
        <p:spPr/>
        <p:txBody>
          <a:bodyPr wrap="square" anchor="ctr">
            <a:normAutofit/>
          </a:bodyPr>
          <a:lstStyle/>
          <a:p>
            <a:pPr>
              <a:spcAft>
                <a:spcPts val="415"/>
              </a:spcAft>
            </a:pPr>
            <a:fld id="{00000000-1234-1234-1234-123412341234}" type="slidenum">
              <a:rPr lang="cy" smtClean="0"/>
              <a:pPr>
                <a:spcAft>
                  <a:spcPts val="415"/>
                </a:spcAft>
              </a:pPr>
              <a:t>3</a:t>
            </a:fld>
            <a:endParaRPr lang="cy"/>
          </a:p>
        </p:txBody>
      </p:sp>
      <p:sp>
        <p:nvSpPr>
          <p:cNvPr id="5" name="Text Placeholder 4">
            <a:extLst>
              <a:ext uri="{FF2B5EF4-FFF2-40B4-BE49-F238E27FC236}">
                <a16:creationId xmlns:a16="http://schemas.microsoft.com/office/drawing/2014/main" id="{23C67A1F-2920-BC53-502A-C43272485288}"/>
              </a:ext>
            </a:extLst>
          </p:cNvPr>
          <p:cNvSpPr>
            <a:spLocks noGrp="1"/>
          </p:cNvSpPr>
          <p:nvPr>
            <p:ph type="body" idx="2"/>
          </p:nvPr>
        </p:nvSpPr>
        <p:spPr>
          <a:xfrm>
            <a:off x="6586000" y="984685"/>
            <a:ext cx="5115900" cy="4926900"/>
          </a:xfrm>
        </p:spPr>
        <p:txBody>
          <a:bodyPr>
            <a:normAutofit fontScale="70000" lnSpcReduction="20000"/>
          </a:bodyPr>
          <a:lstStyle/>
          <a:p>
            <a:pPr marL="118695" indent="-118695">
              <a:lnSpc>
                <a:spcPct val="220000"/>
              </a:lnSpc>
              <a:spcAft>
                <a:spcPts val="415"/>
              </a:spcAft>
              <a:buClr>
                <a:schemeClr val="dk2"/>
              </a:buClr>
              <a:buFont typeface="Arial" panose="020B0604020202020204" pitchFamily="34" charset="0"/>
              <a:buChar char="•"/>
            </a:pPr>
            <a:r>
              <a:rPr lang="en-GB" sz="1600" dirty="0">
                <a:latin typeface="Avenir Next" panose="020B0503020202020204" pitchFamily="34" charset="0"/>
                <a:cs typeface="Calibri" panose="020F0502020204030204" pitchFamily="34" charset="0"/>
              </a:rPr>
              <a:t> </a:t>
            </a:r>
            <a:r>
              <a:rPr lang="en-GB" sz="1900" dirty="0">
                <a:latin typeface="Avenir Next" panose="020B0503020202020204" pitchFamily="34" charset="0"/>
                <a:cs typeface="Calibri" panose="020F0502020204030204" pitchFamily="34" charset="0"/>
              </a:rPr>
              <a:t>Hello and Welcome </a:t>
            </a:r>
          </a:p>
          <a:p>
            <a:pPr marL="118695" indent="-118695">
              <a:lnSpc>
                <a:spcPct val="220000"/>
              </a:lnSpc>
              <a:spcAft>
                <a:spcPts val="415"/>
              </a:spcAft>
              <a:buClr>
                <a:schemeClr val="dk2"/>
              </a:buClr>
              <a:buFont typeface="Arial" panose="020B0604020202020204" pitchFamily="34" charset="0"/>
              <a:buChar char="•"/>
            </a:pPr>
            <a:r>
              <a:rPr lang="en-GB" sz="1900" dirty="0">
                <a:latin typeface="Avenir Next" panose="020B0503020202020204" pitchFamily="34" charset="0"/>
                <a:cs typeface="Calibri" panose="020F0502020204030204" pitchFamily="34" charset="0"/>
              </a:rPr>
              <a:t> </a:t>
            </a:r>
            <a:r>
              <a:rPr lang="en-GB" sz="1900" dirty="0" err="1">
                <a:latin typeface="Avenir Next" panose="020B0503020202020204" pitchFamily="34" charset="0"/>
                <a:cs typeface="Calibri" panose="020F0502020204030204" pitchFamily="34" charset="0"/>
              </a:rPr>
              <a:t>AskBrian</a:t>
            </a:r>
            <a:r>
              <a:rPr lang="en-GB" sz="1900" dirty="0">
                <a:latin typeface="Avenir Next" panose="020B0503020202020204" pitchFamily="34" charset="0"/>
                <a:cs typeface="Calibri" panose="020F0502020204030204" pitchFamily="34" charset="0"/>
              </a:rPr>
              <a:t> &amp; Team Introduction </a:t>
            </a:r>
          </a:p>
          <a:p>
            <a:pPr marL="118695" indent="-118695">
              <a:lnSpc>
                <a:spcPct val="220000"/>
              </a:lnSpc>
              <a:spcAft>
                <a:spcPts val="415"/>
              </a:spcAft>
              <a:buClr>
                <a:schemeClr val="dk2"/>
              </a:buClr>
              <a:buFont typeface="Arial" panose="020B0604020202020204" pitchFamily="34" charset="0"/>
              <a:buChar char="•"/>
            </a:pPr>
            <a:r>
              <a:rPr lang="en-GB" sz="1900" dirty="0">
                <a:latin typeface="Avenir Next" panose="020B0503020202020204" pitchFamily="34" charset="0"/>
                <a:cs typeface="Calibri" panose="020F0502020204030204" pitchFamily="34" charset="0"/>
              </a:rPr>
              <a:t> Ambassador Program Introduction </a:t>
            </a:r>
          </a:p>
          <a:p>
            <a:pPr marL="118695" indent="-118695">
              <a:lnSpc>
                <a:spcPct val="220000"/>
              </a:lnSpc>
              <a:spcAft>
                <a:spcPts val="415"/>
              </a:spcAft>
              <a:buClr>
                <a:schemeClr val="dk2"/>
              </a:buClr>
              <a:buFont typeface="Arial" panose="020B0604020202020204" pitchFamily="34" charset="0"/>
              <a:buChar char="•"/>
            </a:pPr>
            <a:r>
              <a:rPr lang="en-GB" sz="1900" dirty="0">
                <a:latin typeface="Avenir Next" panose="020B0503020202020204" pitchFamily="34" charset="0"/>
                <a:cs typeface="Calibri" panose="020F0502020204030204" pitchFamily="34" charset="0"/>
              </a:rPr>
              <a:t> Your Responsibilities </a:t>
            </a:r>
          </a:p>
          <a:p>
            <a:pPr marL="118695" indent="-118695">
              <a:lnSpc>
                <a:spcPct val="220000"/>
              </a:lnSpc>
              <a:spcAft>
                <a:spcPts val="415"/>
              </a:spcAft>
              <a:buClr>
                <a:schemeClr val="dk2"/>
              </a:buClr>
              <a:buFont typeface="Arial" panose="020B0604020202020204" pitchFamily="34" charset="0"/>
              <a:buChar char="•"/>
            </a:pPr>
            <a:r>
              <a:rPr lang="en-GB" sz="1900" dirty="0">
                <a:latin typeface="Avenir Next" panose="020B0503020202020204" pitchFamily="34" charset="0"/>
                <a:cs typeface="Calibri" panose="020F0502020204030204" pitchFamily="34" charset="0"/>
              </a:rPr>
              <a:t> The Certification Process</a:t>
            </a:r>
          </a:p>
          <a:p>
            <a:pPr marL="118695" indent="-118695">
              <a:lnSpc>
                <a:spcPct val="220000"/>
              </a:lnSpc>
              <a:spcAft>
                <a:spcPts val="415"/>
              </a:spcAft>
              <a:buClr>
                <a:schemeClr val="dk2"/>
              </a:buClr>
              <a:buFont typeface="Arial" panose="020B0604020202020204" pitchFamily="34" charset="0"/>
              <a:buChar char="•"/>
            </a:pPr>
            <a:r>
              <a:rPr lang="en-GB" sz="1900" dirty="0">
                <a:latin typeface="Avenir Next" panose="020B0503020202020204" pitchFamily="34" charset="0"/>
                <a:cs typeface="Calibri" panose="020F0502020204030204" pitchFamily="34" charset="0"/>
              </a:rPr>
              <a:t> Program Rules and Confidentiality</a:t>
            </a:r>
          </a:p>
          <a:p>
            <a:pPr marL="0" indent="0">
              <a:lnSpc>
                <a:spcPct val="220000"/>
              </a:lnSpc>
              <a:spcAft>
                <a:spcPts val="415"/>
              </a:spcAft>
              <a:buClr>
                <a:schemeClr val="dk2"/>
              </a:buClr>
              <a:buNone/>
            </a:pPr>
            <a:r>
              <a:rPr lang="en-GB" sz="1900" b="1" dirty="0">
                <a:latin typeface="Avenir Next" panose="020B0503020202020204" pitchFamily="34" charset="0"/>
                <a:cs typeface="Calibri" panose="020F0502020204030204" pitchFamily="34" charset="0"/>
              </a:rPr>
              <a:t>- BREAK</a:t>
            </a:r>
            <a:r>
              <a:rPr lang="en-GB" sz="1900" dirty="0">
                <a:latin typeface="Avenir Next" panose="020B0503020202020204" pitchFamily="34" charset="0"/>
                <a:cs typeface="Calibri" panose="020F0502020204030204" pitchFamily="34" charset="0"/>
              </a:rPr>
              <a:t> </a:t>
            </a:r>
            <a:r>
              <a:rPr lang="en-GB" sz="1900" b="1" dirty="0">
                <a:latin typeface="Avenir Next" panose="020B0503020202020204" pitchFamily="34" charset="0"/>
                <a:cs typeface="Calibri" panose="020F0502020204030204" pitchFamily="34" charset="0"/>
              </a:rPr>
              <a:t>-</a:t>
            </a:r>
            <a:r>
              <a:rPr lang="en-GB" sz="1900" dirty="0">
                <a:latin typeface="Avenir Next" panose="020B0503020202020204" pitchFamily="34" charset="0"/>
                <a:cs typeface="Calibri" panose="020F0502020204030204" pitchFamily="34" charset="0"/>
              </a:rPr>
              <a:t> </a:t>
            </a:r>
          </a:p>
          <a:p>
            <a:pPr marL="118695" indent="-118695">
              <a:lnSpc>
                <a:spcPct val="220000"/>
              </a:lnSpc>
              <a:spcAft>
                <a:spcPts val="415"/>
              </a:spcAft>
              <a:buClr>
                <a:schemeClr val="dk2"/>
              </a:buClr>
              <a:buFont typeface="Arial" panose="020B0604020202020204" pitchFamily="34" charset="0"/>
              <a:buChar char="•"/>
            </a:pPr>
            <a:r>
              <a:rPr lang="en-GB" sz="1900" dirty="0">
                <a:latin typeface="Avenir Next" panose="020B0503020202020204" pitchFamily="34" charset="0"/>
                <a:cs typeface="Calibri" panose="020F0502020204030204" pitchFamily="34" charset="0"/>
              </a:rPr>
              <a:t> Technology Deep Dive</a:t>
            </a:r>
          </a:p>
          <a:p>
            <a:pPr marL="118695" indent="-118695">
              <a:lnSpc>
                <a:spcPct val="220000"/>
              </a:lnSpc>
              <a:spcAft>
                <a:spcPts val="415"/>
              </a:spcAft>
              <a:buClr>
                <a:schemeClr val="dk2"/>
              </a:buClr>
              <a:buFont typeface="Arial" panose="020B0604020202020204" pitchFamily="34" charset="0"/>
              <a:buChar char="•"/>
            </a:pPr>
            <a:r>
              <a:rPr lang="en-GB" sz="1900" dirty="0">
                <a:latin typeface="Avenir Next" panose="020B0503020202020204" pitchFamily="34" charset="0"/>
                <a:cs typeface="Calibri" panose="020F0502020204030204" pitchFamily="34" charset="0"/>
              </a:rPr>
              <a:t> Q&amp;A Session </a:t>
            </a:r>
          </a:p>
          <a:p>
            <a:pPr marL="118695" indent="-118695">
              <a:lnSpc>
                <a:spcPct val="220000"/>
              </a:lnSpc>
              <a:spcAft>
                <a:spcPts val="415"/>
              </a:spcAft>
              <a:buClr>
                <a:schemeClr val="dk2"/>
              </a:buClr>
              <a:buFont typeface="Arial" panose="020B0604020202020204" pitchFamily="34" charset="0"/>
              <a:buChar char="•"/>
            </a:pPr>
            <a:r>
              <a:rPr lang="en-GB" sz="1900" dirty="0">
                <a:latin typeface="Avenir Next" panose="020B0503020202020204" pitchFamily="34" charset="0"/>
                <a:cs typeface="Calibri" panose="020F0502020204030204" pitchFamily="34" charset="0"/>
              </a:rPr>
              <a:t> Networking</a:t>
            </a:r>
          </a:p>
          <a:p>
            <a:pPr marL="135460" indent="0">
              <a:buNone/>
            </a:pPr>
            <a:endParaRPr lang="en-PT" sz="1600" dirty="0">
              <a:latin typeface="Avenir Next" panose="020B0503020202020204" pitchFamily="34" charset="0"/>
            </a:endParaRPr>
          </a:p>
        </p:txBody>
      </p:sp>
      <p:grpSp>
        <p:nvGrpSpPr>
          <p:cNvPr id="23" name="Google Shape;63;p3">
            <a:extLst>
              <a:ext uri="{FF2B5EF4-FFF2-40B4-BE49-F238E27FC236}">
                <a16:creationId xmlns:a16="http://schemas.microsoft.com/office/drawing/2014/main" id="{9272AC0C-DC67-B0AD-004A-935C007274B0}"/>
              </a:ext>
            </a:extLst>
          </p:cNvPr>
          <p:cNvGrpSpPr/>
          <p:nvPr/>
        </p:nvGrpSpPr>
        <p:grpSpPr>
          <a:xfrm>
            <a:off x="10325859" y="366962"/>
            <a:ext cx="1376041" cy="265536"/>
            <a:chOff x="584994" y="2254251"/>
            <a:chExt cx="11022012" cy="2147556"/>
          </a:xfrm>
        </p:grpSpPr>
        <p:sp>
          <p:nvSpPr>
            <p:cNvPr id="24" name="Google Shape;64;p3">
              <a:extLst>
                <a:ext uri="{FF2B5EF4-FFF2-40B4-BE49-F238E27FC236}">
                  <a16:creationId xmlns:a16="http://schemas.microsoft.com/office/drawing/2014/main" id="{C56D875C-9CA7-0293-E04A-972ACF272F67}"/>
                </a:ext>
              </a:extLst>
            </p:cNvPr>
            <p:cNvSpPr/>
            <p:nvPr/>
          </p:nvSpPr>
          <p:spPr>
            <a:xfrm>
              <a:off x="7962191" y="2657636"/>
              <a:ext cx="921612"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5" name="Google Shape;65;p3">
              <a:extLst>
                <a:ext uri="{FF2B5EF4-FFF2-40B4-BE49-F238E27FC236}">
                  <a16:creationId xmlns:a16="http://schemas.microsoft.com/office/drawing/2014/main" id="{3E404727-617A-036F-E5F2-28749C191318}"/>
                </a:ext>
              </a:extLst>
            </p:cNvPr>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6" name="Google Shape;66;p3">
              <a:extLst>
                <a:ext uri="{FF2B5EF4-FFF2-40B4-BE49-F238E27FC236}">
                  <a16:creationId xmlns:a16="http://schemas.microsoft.com/office/drawing/2014/main" id="{4E279967-05A6-07B8-AEDF-AF0CCDB86A8D}"/>
                </a:ext>
              </a:extLst>
            </p:cNvPr>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7" name="Google Shape;67;p3">
              <a:extLst>
                <a:ext uri="{FF2B5EF4-FFF2-40B4-BE49-F238E27FC236}">
                  <a16:creationId xmlns:a16="http://schemas.microsoft.com/office/drawing/2014/main" id="{5EB61864-5F51-275C-4EB4-DB4522064618}"/>
                </a:ext>
              </a:extLst>
            </p:cNvPr>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8" name="Google Shape;68;p3">
              <a:extLst>
                <a:ext uri="{FF2B5EF4-FFF2-40B4-BE49-F238E27FC236}">
                  <a16:creationId xmlns:a16="http://schemas.microsoft.com/office/drawing/2014/main" id="{E95DE4CF-38D1-8973-B19D-5C89A1019F05}"/>
                </a:ext>
              </a:extLst>
            </p:cNvPr>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9" name="Google Shape;69;p3">
              <a:extLst>
                <a:ext uri="{FF2B5EF4-FFF2-40B4-BE49-F238E27FC236}">
                  <a16:creationId xmlns:a16="http://schemas.microsoft.com/office/drawing/2014/main" id="{36A54AEF-07EB-FA81-0829-CA67B8D3614D}"/>
                </a:ext>
              </a:extLst>
            </p:cNvPr>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0" name="Google Shape;70;p3">
              <a:extLst>
                <a:ext uri="{FF2B5EF4-FFF2-40B4-BE49-F238E27FC236}">
                  <a16:creationId xmlns:a16="http://schemas.microsoft.com/office/drawing/2014/main" id="{9FCDF73F-FC8F-8D10-F3B4-11CD0D27142F}"/>
                </a:ext>
              </a:extLst>
            </p:cNvPr>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1" name="Google Shape;71;p3">
              <a:extLst>
                <a:ext uri="{FF2B5EF4-FFF2-40B4-BE49-F238E27FC236}">
                  <a16:creationId xmlns:a16="http://schemas.microsoft.com/office/drawing/2014/main" id="{72F5C471-1F9F-D146-B9B5-AB79E98406EF}"/>
                </a:ext>
              </a:extLst>
            </p:cNvPr>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2" name="Google Shape;72;p3">
              <a:extLst>
                <a:ext uri="{FF2B5EF4-FFF2-40B4-BE49-F238E27FC236}">
                  <a16:creationId xmlns:a16="http://schemas.microsoft.com/office/drawing/2014/main" id="{715ABA55-AF41-A2EA-0A20-FE81CA606761}"/>
                </a:ext>
              </a:extLst>
            </p:cNvPr>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3" name="Google Shape;73;p3">
              <a:extLst>
                <a:ext uri="{FF2B5EF4-FFF2-40B4-BE49-F238E27FC236}">
                  <a16:creationId xmlns:a16="http://schemas.microsoft.com/office/drawing/2014/main" id="{5843B6F2-8D43-F302-A148-29582AB7737A}"/>
                </a:ext>
              </a:extLst>
            </p:cNvPr>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4" name="Google Shape;74;p3">
              <a:extLst>
                <a:ext uri="{FF2B5EF4-FFF2-40B4-BE49-F238E27FC236}">
                  <a16:creationId xmlns:a16="http://schemas.microsoft.com/office/drawing/2014/main" id="{D4E15EB2-6D81-D030-7FF8-96455C661BE4}"/>
                </a:ext>
              </a:extLst>
            </p:cNvPr>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5" name="Google Shape;75;p3">
              <a:extLst>
                <a:ext uri="{FF2B5EF4-FFF2-40B4-BE49-F238E27FC236}">
                  <a16:creationId xmlns:a16="http://schemas.microsoft.com/office/drawing/2014/main" id="{5B28B78D-C726-9970-56AB-CD559ECDDD3F}"/>
                </a:ext>
              </a:extLst>
            </p:cNvPr>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6" name="Google Shape;76;p3">
              <a:extLst>
                <a:ext uri="{FF2B5EF4-FFF2-40B4-BE49-F238E27FC236}">
                  <a16:creationId xmlns:a16="http://schemas.microsoft.com/office/drawing/2014/main" id="{8720DE7B-FBFF-4B16-A8EC-16841A9903DD}"/>
                </a:ext>
              </a:extLst>
            </p:cNvPr>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19" tIns="45687" rIns="91419" bIns="45687" anchor="t" anchorCtr="0">
              <a:noAutofit/>
            </a:bodyPr>
            <a:lstStyle/>
            <a:p>
              <a:endParaRPr sz="1801" dirty="0">
                <a:solidFill>
                  <a:schemeClr val="dk1"/>
                </a:solidFill>
                <a:latin typeface="Calibri"/>
                <a:ea typeface="Calibri"/>
                <a:cs typeface="Calibri"/>
                <a:sym typeface="Calibri"/>
              </a:endParaRPr>
            </a:p>
          </p:txBody>
        </p:sp>
        <p:sp>
          <p:nvSpPr>
            <p:cNvPr id="37" name="Google Shape;77;p3">
              <a:extLst>
                <a:ext uri="{FF2B5EF4-FFF2-40B4-BE49-F238E27FC236}">
                  <a16:creationId xmlns:a16="http://schemas.microsoft.com/office/drawing/2014/main" id="{150AAA5B-6362-3049-5041-21E54CCFCDEB}"/>
                </a:ext>
              </a:extLst>
            </p:cNvPr>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9" name="Google Shape;78;p3">
              <a:extLst>
                <a:ext uri="{FF2B5EF4-FFF2-40B4-BE49-F238E27FC236}">
                  <a16:creationId xmlns:a16="http://schemas.microsoft.com/office/drawing/2014/main" id="{8D4FD7BE-A637-BBB0-9D81-C7BC6A1ABF22}"/>
                </a:ext>
              </a:extLst>
            </p:cNvPr>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703043374"/>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89BEAF8-E32F-00A4-4B5C-FCC04E04BDA8}"/>
              </a:ext>
            </a:extLst>
          </p:cNvPr>
          <p:cNvSpPr/>
          <p:nvPr/>
        </p:nvSpPr>
        <p:spPr>
          <a:xfrm>
            <a:off x="1480457" y="2950029"/>
            <a:ext cx="2068286" cy="324394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cxnSp>
        <p:nvCxnSpPr>
          <p:cNvPr id="6" name="Straight Connector 5">
            <a:extLst>
              <a:ext uri="{FF2B5EF4-FFF2-40B4-BE49-F238E27FC236}">
                <a16:creationId xmlns:a16="http://schemas.microsoft.com/office/drawing/2014/main" id="{5DA2824E-42DA-A393-398F-36C4DB6A0A01}"/>
              </a:ext>
            </a:extLst>
          </p:cNvPr>
          <p:cNvCxnSpPr/>
          <p:nvPr/>
        </p:nvCxnSpPr>
        <p:spPr>
          <a:xfrm>
            <a:off x="8545286" y="1807029"/>
            <a:ext cx="0" cy="4386942"/>
          </a:xfrm>
          <a:prstGeom prst="line">
            <a:avLst/>
          </a:prstGeom>
        </p:spPr>
        <p:style>
          <a:lnRef idx="3">
            <a:schemeClr val="accent1"/>
          </a:lnRef>
          <a:fillRef idx="0">
            <a:schemeClr val="accent1"/>
          </a:fillRef>
          <a:effectRef idx="2">
            <a:schemeClr val="accent1"/>
          </a:effectRef>
          <a:fontRef idx="minor">
            <a:schemeClr val="tx1"/>
          </a:fontRef>
        </p:style>
      </p:cxnSp>
      <p:pic>
        <p:nvPicPr>
          <p:cNvPr id="1026" name="Picture 2">
            <a:extLst>
              <a:ext uri="{FF2B5EF4-FFF2-40B4-BE49-F238E27FC236}">
                <a16:creationId xmlns:a16="http://schemas.microsoft.com/office/drawing/2014/main" id="{9A2B0121-5A03-202E-E889-36F622F468C2}"/>
              </a:ext>
            </a:extLst>
          </p:cNvPr>
          <p:cNvPicPr>
            <a:picLocks noGrp="1" noChangeAspect="1" noChangeArrowheads="1"/>
          </p:cNvPicPr>
          <p:nvPr>
            <p:ph idx="1"/>
          </p:nvPr>
        </p:nvPicPr>
        <p:blipFill>
          <a:blip r:embed="rId3">
            <a:grayscl/>
            <a:extLst>
              <a:ext uri="{28A0092B-C50C-407E-A947-70E740481C1C}">
                <a14:useLocalDpi xmlns:a14="http://schemas.microsoft.com/office/drawing/2010/main" val="0"/>
              </a:ext>
            </a:extLst>
          </a:blip>
          <a:srcRect/>
          <a:stretch>
            <a:fillRect/>
          </a:stretch>
        </p:blipFill>
        <p:spPr bwMode="auto">
          <a:xfrm>
            <a:off x="1650092" y="1915884"/>
            <a:ext cx="1741604" cy="200648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F0935303-7562-15A4-BB70-7D2A1737B8B2}"/>
              </a:ext>
            </a:extLst>
          </p:cNvPr>
          <p:cNvSpPr/>
          <p:nvPr/>
        </p:nvSpPr>
        <p:spPr>
          <a:xfrm>
            <a:off x="3892494" y="2950029"/>
            <a:ext cx="2068286" cy="324394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9" name="Rounded Rectangle 8">
            <a:extLst>
              <a:ext uri="{FF2B5EF4-FFF2-40B4-BE49-F238E27FC236}">
                <a16:creationId xmlns:a16="http://schemas.microsoft.com/office/drawing/2014/main" id="{B4A0A0E2-B511-4CFA-780B-25D1EBCD4C5D}"/>
              </a:ext>
            </a:extLst>
          </p:cNvPr>
          <p:cNvSpPr/>
          <p:nvPr/>
        </p:nvSpPr>
        <p:spPr>
          <a:xfrm>
            <a:off x="6306372" y="2950029"/>
            <a:ext cx="2068286" cy="324394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0" name="Rounded Rectangle 9">
            <a:extLst>
              <a:ext uri="{FF2B5EF4-FFF2-40B4-BE49-F238E27FC236}">
                <a16:creationId xmlns:a16="http://schemas.microsoft.com/office/drawing/2014/main" id="{B7C98AA9-9663-4638-A8FB-5450048A10A1}"/>
              </a:ext>
            </a:extLst>
          </p:cNvPr>
          <p:cNvSpPr/>
          <p:nvPr/>
        </p:nvSpPr>
        <p:spPr>
          <a:xfrm>
            <a:off x="8713135" y="2950029"/>
            <a:ext cx="2068286" cy="324394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1028" name="Picture 4">
            <a:extLst>
              <a:ext uri="{FF2B5EF4-FFF2-40B4-BE49-F238E27FC236}">
                <a16:creationId xmlns:a16="http://schemas.microsoft.com/office/drawing/2014/main" id="{283F1652-8248-D144-104E-5A44681041D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055835" y="1910679"/>
            <a:ext cx="1741604" cy="20116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3A73C14-37B1-BE23-8F27-71025F2CDF7E}"/>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461578" y="1915884"/>
            <a:ext cx="1741742" cy="2006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 photo of Johanna Cäcilia Wüschner">
            <a:extLst>
              <a:ext uri="{FF2B5EF4-FFF2-40B4-BE49-F238E27FC236}">
                <a16:creationId xmlns:a16="http://schemas.microsoft.com/office/drawing/2014/main" id="{2705FC53-7FB5-1B05-4A9B-C82696468E94}"/>
              </a:ext>
            </a:extLst>
          </p:cNvPr>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11619" t="-259" r="683" b="259"/>
          <a:stretch/>
        </p:blipFill>
        <p:spPr bwMode="auto">
          <a:xfrm>
            <a:off x="8867459" y="1910679"/>
            <a:ext cx="1759639" cy="20064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85916F3-A40E-0BD1-346C-91DD80BF1BEC}"/>
              </a:ext>
            </a:extLst>
          </p:cNvPr>
          <p:cNvSpPr txBox="1"/>
          <p:nvPr/>
        </p:nvSpPr>
        <p:spPr>
          <a:xfrm>
            <a:off x="1798466" y="3995417"/>
            <a:ext cx="1432268" cy="261610"/>
          </a:xfrm>
          <a:prstGeom prst="rect">
            <a:avLst/>
          </a:prstGeom>
          <a:noFill/>
        </p:spPr>
        <p:txBody>
          <a:bodyPr wrap="square" rtlCol="0">
            <a:spAutoFit/>
          </a:bodyPr>
          <a:lstStyle/>
          <a:p>
            <a:pPr algn="ctr"/>
            <a:r>
              <a:rPr lang="en-PT" sz="1050" b="1" dirty="0">
                <a:latin typeface="Avenir Next" panose="020B0503020202020204" pitchFamily="34" charset="0"/>
              </a:rPr>
              <a:t>Pavol Sikula</a:t>
            </a:r>
          </a:p>
        </p:txBody>
      </p:sp>
      <p:sp>
        <p:nvSpPr>
          <p:cNvPr id="12" name="TextBox 11">
            <a:extLst>
              <a:ext uri="{FF2B5EF4-FFF2-40B4-BE49-F238E27FC236}">
                <a16:creationId xmlns:a16="http://schemas.microsoft.com/office/drawing/2014/main" id="{635E0BA2-8DEF-A236-C878-DDD611F4420B}"/>
              </a:ext>
            </a:extLst>
          </p:cNvPr>
          <p:cNvSpPr txBox="1"/>
          <p:nvPr/>
        </p:nvSpPr>
        <p:spPr>
          <a:xfrm>
            <a:off x="6620252" y="3995417"/>
            <a:ext cx="1432268" cy="261610"/>
          </a:xfrm>
          <a:prstGeom prst="rect">
            <a:avLst/>
          </a:prstGeom>
          <a:noFill/>
        </p:spPr>
        <p:txBody>
          <a:bodyPr wrap="square" rtlCol="0">
            <a:spAutoFit/>
          </a:bodyPr>
          <a:lstStyle/>
          <a:p>
            <a:pPr algn="ctr"/>
            <a:r>
              <a:rPr lang="en-PT" sz="1050" b="1" dirty="0">
                <a:latin typeface="Avenir Next" panose="020B0503020202020204" pitchFamily="34" charset="0"/>
              </a:rPr>
              <a:t>Rene Karsch</a:t>
            </a:r>
          </a:p>
        </p:txBody>
      </p:sp>
      <p:sp>
        <p:nvSpPr>
          <p:cNvPr id="13" name="TextBox 12">
            <a:extLst>
              <a:ext uri="{FF2B5EF4-FFF2-40B4-BE49-F238E27FC236}">
                <a16:creationId xmlns:a16="http://schemas.microsoft.com/office/drawing/2014/main" id="{C0096808-57CF-BE91-2BB7-0033D0AF4501}"/>
              </a:ext>
            </a:extLst>
          </p:cNvPr>
          <p:cNvSpPr txBox="1"/>
          <p:nvPr/>
        </p:nvSpPr>
        <p:spPr>
          <a:xfrm>
            <a:off x="4209359" y="3995417"/>
            <a:ext cx="1432268" cy="430887"/>
          </a:xfrm>
          <a:prstGeom prst="rect">
            <a:avLst/>
          </a:prstGeom>
          <a:noFill/>
        </p:spPr>
        <p:txBody>
          <a:bodyPr wrap="square" rtlCol="0">
            <a:spAutoFit/>
          </a:bodyPr>
          <a:lstStyle/>
          <a:p>
            <a:pPr algn="ctr"/>
            <a:r>
              <a:rPr lang="en-PT" sz="1050" b="1" dirty="0">
                <a:latin typeface="Avenir Next" panose="020B0503020202020204" pitchFamily="34" charset="0"/>
              </a:rPr>
              <a:t>Matthias Ruppel	</a:t>
            </a:r>
          </a:p>
        </p:txBody>
      </p:sp>
      <p:sp>
        <p:nvSpPr>
          <p:cNvPr id="14" name="TextBox 13">
            <a:extLst>
              <a:ext uri="{FF2B5EF4-FFF2-40B4-BE49-F238E27FC236}">
                <a16:creationId xmlns:a16="http://schemas.microsoft.com/office/drawing/2014/main" id="{E8FC6162-952A-55CE-FF0F-9107F0883A63}"/>
              </a:ext>
            </a:extLst>
          </p:cNvPr>
          <p:cNvSpPr txBox="1"/>
          <p:nvPr/>
        </p:nvSpPr>
        <p:spPr>
          <a:xfrm>
            <a:off x="9031144" y="3995417"/>
            <a:ext cx="1432268" cy="253916"/>
          </a:xfrm>
          <a:prstGeom prst="rect">
            <a:avLst/>
          </a:prstGeom>
          <a:noFill/>
        </p:spPr>
        <p:txBody>
          <a:bodyPr wrap="square" rtlCol="0">
            <a:spAutoFit/>
          </a:bodyPr>
          <a:lstStyle/>
          <a:p>
            <a:pPr algn="ctr"/>
            <a:r>
              <a:rPr lang="en-PT" sz="1050" b="1" dirty="0">
                <a:latin typeface="Avenir Next" panose="020B0503020202020204" pitchFamily="34" charset="0"/>
              </a:rPr>
              <a:t>Johanna Wüschner</a:t>
            </a:r>
          </a:p>
        </p:txBody>
      </p:sp>
      <p:sp>
        <p:nvSpPr>
          <p:cNvPr id="5" name="Textplatzhalter 1">
            <a:extLst>
              <a:ext uri="{FF2B5EF4-FFF2-40B4-BE49-F238E27FC236}">
                <a16:creationId xmlns:a16="http://schemas.microsoft.com/office/drawing/2014/main" id="{9C616E58-DD90-AC38-3C85-555F4B8A8950}"/>
              </a:ext>
            </a:extLst>
          </p:cNvPr>
          <p:cNvSpPr txBox="1">
            <a:spLocks/>
          </p:cNvSpPr>
          <p:nvPr/>
        </p:nvSpPr>
        <p:spPr>
          <a:xfrm>
            <a:off x="371475" y="296687"/>
            <a:ext cx="2963863" cy="272993"/>
          </a:xfrm>
          <a:prstGeom prst="rect">
            <a:avLst/>
          </a:prstGeom>
        </p:spPr>
        <p:txBody>
          <a:bodyPr vert="horz" lIns="0" tIns="0" rIns="0" bIns="0" rtlCol="0">
            <a:spAutoFit/>
          </a:bodyPr>
          <a:lstStyle>
            <a:defPPr>
              <a:defRPr lang="en-PT"/>
            </a:defPPr>
            <a:lvl1pPr indent="0">
              <a:lnSpc>
                <a:spcPct val="90000"/>
              </a:lnSpc>
              <a:spcBef>
                <a:spcPts val="1000"/>
              </a:spcBef>
              <a:buFont typeface="Arial" panose="020B0604020202020204" pitchFamily="34" charset="0"/>
              <a:buNone/>
              <a:defRPr sz="16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accent2"/>
                </a:solidFill>
              </a:rPr>
              <a:t>Ambassador Program 2023</a:t>
            </a:r>
          </a:p>
          <a:p>
            <a:endParaRPr lang="en-US" dirty="0">
              <a:solidFill>
                <a:schemeClr val="accent2"/>
              </a:solidFill>
            </a:endParaRPr>
          </a:p>
        </p:txBody>
      </p:sp>
      <p:sp>
        <p:nvSpPr>
          <p:cNvPr id="15" name="Textplatzhalter 7">
            <a:extLst>
              <a:ext uri="{FF2B5EF4-FFF2-40B4-BE49-F238E27FC236}">
                <a16:creationId xmlns:a16="http://schemas.microsoft.com/office/drawing/2014/main" id="{844AB44A-2813-BECF-33F2-493ADECF8A86}"/>
              </a:ext>
            </a:extLst>
          </p:cNvPr>
          <p:cNvSpPr txBox="1">
            <a:spLocks/>
          </p:cNvSpPr>
          <p:nvPr/>
        </p:nvSpPr>
        <p:spPr>
          <a:xfrm>
            <a:off x="344488" y="569680"/>
            <a:ext cx="11628437" cy="546303"/>
          </a:xfrm>
          <a:prstGeom prst="rect">
            <a:avLst/>
          </a:prstGeom>
        </p:spPr>
        <p:txBody>
          <a:bodyPr vert="horz" lIns="0" tIns="0" rIns="0" bIns="0" rtlCol="0">
            <a:spAutoFit/>
          </a:bodyPr>
          <a:lstStyle>
            <a:defPPr>
              <a:defRPr lang="en-PT"/>
            </a:defPPr>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accent2"/>
                </a:solidFill>
              </a:rPr>
              <a:t>Get to know the </a:t>
            </a:r>
            <a:r>
              <a:rPr lang="en-US" dirty="0" err="1">
                <a:solidFill>
                  <a:schemeClr val="accent2"/>
                </a:solidFill>
              </a:rPr>
              <a:t>AskBrian</a:t>
            </a:r>
            <a:r>
              <a:rPr lang="en-US" dirty="0">
                <a:solidFill>
                  <a:schemeClr val="accent2"/>
                </a:solidFill>
              </a:rPr>
              <a:t> Team</a:t>
            </a:r>
          </a:p>
        </p:txBody>
      </p:sp>
      <p:sp>
        <p:nvSpPr>
          <p:cNvPr id="16" name="TextBox 15">
            <a:extLst>
              <a:ext uri="{FF2B5EF4-FFF2-40B4-BE49-F238E27FC236}">
                <a16:creationId xmlns:a16="http://schemas.microsoft.com/office/drawing/2014/main" id="{A61B07B1-74C8-C360-1E75-3A25E63E76FB}"/>
              </a:ext>
            </a:extLst>
          </p:cNvPr>
          <p:cNvSpPr txBox="1"/>
          <p:nvPr/>
        </p:nvSpPr>
        <p:spPr>
          <a:xfrm>
            <a:off x="1650092" y="4150648"/>
            <a:ext cx="1741604" cy="2015936"/>
          </a:xfrm>
          <a:prstGeom prst="rect">
            <a:avLst/>
          </a:prstGeom>
          <a:noFill/>
        </p:spPr>
        <p:txBody>
          <a:bodyPr wrap="square" rtlCol="0">
            <a:spAutoFit/>
          </a:bodyPr>
          <a:lstStyle/>
          <a:p>
            <a:pPr algn="ctr">
              <a:spcBef>
                <a:spcPts val="600"/>
              </a:spcBef>
              <a:buClr>
                <a:srgbClr val="3B3D40"/>
              </a:buClr>
              <a:buSzPct val="130000"/>
            </a:pPr>
            <a:r>
              <a:rPr lang="en-GB" sz="1100" i="1" dirty="0">
                <a:solidFill>
                  <a:schemeClr val="bg2">
                    <a:lumMod val="75000"/>
                  </a:schemeClr>
                </a:solidFill>
                <a:latin typeface="Avenir Next" panose="020B0503020202020204" pitchFamily="34" charset="0"/>
              </a:rPr>
              <a:t>Founder &amp; CEO</a:t>
            </a:r>
            <a:endParaRPr lang="en-US" sz="1100" i="1" dirty="0">
              <a:solidFill>
                <a:schemeClr val="bg2">
                  <a:lumMod val="75000"/>
                </a:schemeClr>
              </a:solidFill>
              <a:latin typeface="Avenir Next" panose="020B0503020202020204" pitchFamily="34" charset="0"/>
            </a:endParaRPr>
          </a:p>
          <a:p>
            <a:pPr marL="171450" lvl="0" indent="-171450" algn="l" rtl="0">
              <a:lnSpc>
                <a:spcPct val="100000"/>
              </a:lnSpc>
              <a:spcBef>
                <a:spcPts val="600"/>
              </a:spcBef>
              <a:spcAft>
                <a:spcPts val="0"/>
              </a:spcAft>
              <a:buClr>
                <a:srgbClr val="3B3D40"/>
              </a:buClr>
              <a:buSzPct val="130000"/>
              <a:buFont typeface="Arial" panose="020B0604020202020204" pitchFamily="34" charset="0"/>
              <a:buChar char="•"/>
            </a:pPr>
            <a:r>
              <a:rPr lang="en-US" sz="1100" dirty="0">
                <a:solidFill>
                  <a:srgbClr val="3B3D40"/>
                </a:solidFill>
                <a:latin typeface="Avenir Next" panose="020B0503020202020204" pitchFamily="34" charset="0"/>
              </a:rPr>
              <a:t>15 years in top management consulting (Roland Berger, Stern Stewart &amp; Co.)</a:t>
            </a:r>
            <a:endParaRPr lang="en-US" sz="1100" dirty="0">
              <a:latin typeface="Avenir Next" panose="020B0503020202020204" pitchFamily="34" charset="0"/>
            </a:endParaRPr>
          </a:p>
          <a:p>
            <a:pPr marL="171450" lvl="0" indent="-171450" algn="l" rtl="0">
              <a:lnSpc>
                <a:spcPct val="100000"/>
              </a:lnSpc>
              <a:spcBef>
                <a:spcPts val="600"/>
              </a:spcBef>
              <a:spcAft>
                <a:spcPts val="0"/>
              </a:spcAft>
              <a:buClr>
                <a:srgbClr val="3B3D40"/>
              </a:buClr>
              <a:buSzPct val="130000"/>
              <a:buFont typeface="Arial" panose="020B0604020202020204" pitchFamily="34" charset="0"/>
              <a:buChar char="•"/>
            </a:pPr>
            <a:r>
              <a:rPr lang="en-US" sz="1100" dirty="0">
                <a:solidFill>
                  <a:srgbClr val="3B3D40"/>
                </a:solidFill>
                <a:latin typeface="Avenir Next" panose="020B0503020202020204" pitchFamily="34" charset="0"/>
              </a:rPr>
              <a:t>Two-times Ironman</a:t>
            </a:r>
            <a:endParaRPr lang="en-US" sz="1100" dirty="0">
              <a:latin typeface="Avenir Next" panose="020B0503020202020204" pitchFamily="34" charset="0"/>
            </a:endParaRPr>
          </a:p>
          <a:p>
            <a:pPr marL="171450" lvl="0" indent="-171450" algn="l" rtl="0">
              <a:lnSpc>
                <a:spcPct val="100000"/>
              </a:lnSpc>
              <a:spcBef>
                <a:spcPts val="600"/>
              </a:spcBef>
              <a:spcAft>
                <a:spcPts val="0"/>
              </a:spcAft>
              <a:buClr>
                <a:srgbClr val="3B3D40"/>
              </a:buClr>
              <a:buSzPct val="130000"/>
              <a:buFont typeface="Arial" panose="020B0604020202020204" pitchFamily="34" charset="0"/>
              <a:buChar char="•"/>
            </a:pPr>
            <a:r>
              <a:rPr lang="en-US" sz="1100" dirty="0">
                <a:solidFill>
                  <a:srgbClr val="3B3D40"/>
                </a:solidFill>
                <a:latin typeface="Avenir Next" panose="020B0503020202020204" pitchFamily="34" charset="0"/>
              </a:rPr>
              <a:t>Building Brian since December 2017</a:t>
            </a:r>
            <a:endParaRPr lang="en-US" sz="1100" dirty="0">
              <a:latin typeface="Avenir Next" panose="020B0503020202020204" pitchFamily="34" charset="0"/>
            </a:endParaRPr>
          </a:p>
          <a:p>
            <a:pPr marL="171450" indent="-171450">
              <a:buSzPct val="130000"/>
              <a:buFont typeface="Arial" panose="020B0604020202020204" pitchFamily="34" charset="0"/>
              <a:buChar char="•"/>
            </a:pPr>
            <a:endParaRPr lang="en-US" sz="1100" dirty="0">
              <a:latin typeface="Avenir Next" panose="020B0503020202020204" pitchFamily="34" charset="0"/>
            </a:endParaRPr>
          </a:p>
        </p:txBody>
      </p:sp>
      <p:sp>
        <p:nvSpPr>
          <p:cNvPr id="17" name="TextBox 16">
            <a:extLst>
              <a:ext uri="{FF2B5EF4-FFF2-40B4-BE49-F238E27FC236}">
                <a16:creationId xmlns:a16="http://schemas.microsoft.com/office/drawing/2014/main" id="{348191C6-0EE7-8D0E-DEA4-F93D63D931FB}"/>
              </a:ext>
            </a:extLst>
          </p:cNvPr>
          <p:cNvSpPr txBox="1"/>
          <p:nvPr/>
        </p:nvSpPr>
        <p:spPr>
          <a:xfrm>
            <a:off x="4054691" y="4150648"/>
            <a:ext cx="1741604" cy="1508105"/>
          </a:xfrm>
          <a:prstGeom prst="rect">
            <a:avLst/>
          </a:prstGeom>
          <a:noFill/>
        </p:spPr>
        <p:txBody>
          <a:bodyPr wrap="square" rtlCol="0">
            <a:spAutoFit/>
          </a:bodyPr>
          <a:lstStyle>
            <a:defPPr>
              <a:defRPr lang="en-PT"/>
            </a:defPPr>
            <a:lvl1pPr lvl="0" algn="ctr">
              <a:lnSpc>
                <a:spcPct val="100000"/>
              </a:lnSpc>
              <a:spcBef>
                <a:spcPts val="600"/>
              </a:spcBef>
              <a:spcAft>
                <a:spcPts val="0"/>
              </a:spcAft>
              <a:buClr>
                <a:srgbClr val="3B3D40"/>
              </a:buClr>
              <a:buSzPct val="130000"/>
              <a:defRPr sz="1100" i="1">
                <a:solidFill>
                  <a:schemeClr val="bg2">
                    <a:lumMod val="75000"/>
                  </a:schemeClr>
                </a:solidFill>
                <a:latin typeface="Roboto" panose="02000000000000000000" pitchFamily="2" charset="0"/>
              </a:defRPr>
            </a:lvl1pPr>
          </a:lstStyle>
          <a:p>
            <a:r>
              <a:rPr lang="en-GB" dirty="0">
                <a:latin typeface="Avenir Next" panose="020B0503020202020204" pitchFamily="34" charset="0"/>
              </a:rPr>
              <a:t>Co-founder &amp; CTO</a:t>
            </a:r>
          </a:p>
          <a:p>
            <a:pPr marL="171450" indent="-171450" algn="l">
              <a:buFont typeface="Arial" panose="020B0604020202020204" pitchFamily="34" charset="0"/>
              <a:buChar char="•"/>
            </a:pPr>
            <a:r>
              <a:rPr lang="en-GB" dirty="0">
                <a:solidFill>
                  <a:srgbClr val="3B3D40"/>
                </a:solidFill>
                <a:latin typeface="Avenir Next" panose="020B0503020202020204" pitchFamily="34" charset="0"/>
              </a:rPr>
              <a:t>Passionate software developer</a:t>
            </a:r>
          </a:p>
          <a:p>
            <a:pPr marL="171450" indent="-171450" algn="l">
              <a:buFont typeface="Arial" panose="020B0604020202020204" pitchFamily="34" charset="0"/>
              <a:buChar char="•"/>
            </a:pPr>
            <a:r>
              <a:rPr lang="en-GB" dirty="0">
                <a:solidFill>
                  <a:srgbClr val="3B3D40"/>
                </a:solidFill>
                <a:latin typeface="Avenir Next" panose="020B0503020202020204" pitchFamily="34" charset="0"/>
              </a:rPr>
              <a:t>Experienced team leader</a:t>
            </a:r>
          </a:p>
          <a:p>
            <a:pPr marL="171450" indent="-171450" algn="l">
              <a:buFont typeface="Arial" panose="020B0604020202020204" pitchFamily="34" charset="0"/>
              <a:buChar char="•"/>
            </a:pPr>
            <a:r>
              <a:rPr lang="en-GB" dirty="0">
                <a:solidFill>
                  <a:srgbClr val="3B3D40"/>
                </a:solidFill>
                <a:latin typeface="Avenir Next" panose="020B0503020202020204" pitchFamily="34" charset="0"/>
              </a:rPr>
              <a:t>3 years big data at T-Systems</a:t>
            </a:r>
            <a:endParaRPr lang="en-US" dirty="0">
              <a:solidFill>
                <a:srgbClr val="3B3D40"/>
              </a:solidFill>
              <a:latin typeface="Avenir Next" panose="020B0503020202020204" pitchFamily="34" charset="0"/>
            </a:endParaRPr>
          </a:p>
        </p:txBody>
      </p:sp>
      <p:sp>
        <p:nvSpPr>
          <p:cNvPr id="18" name="TextBox 17">
            <a:extLst>
              <a:ext uri="{FF2B5EF4-FFF2-40B4-BE49-F238E27FC236}">
                <a16:creationId xmlns:a16="http://schemas.microsoft.com/office/drawing/2014/main" id="{EA428191-940F-9700-5375-A0158B5819FE}"/>
              </a:ext>
            </a:extLst>
          </p:cNvPr>
          <p:cNvSpPr txBox="1"/>
          <p:nvPr/>
        </p:nvSpPr>
        <p:spPr>
          <a:xfrm>
            <a:off x="6469713" y="4150648"/>
            <a:ext cx="1741604" cy="2015936"/>
          </a:xfrm>
          <a:prstGeom prst="rect">
            <a:avLst/>
          </a:prstGeom>
          <a:noFill/>
        </p:spPr>
        <p:txBody>
          <a:bodyPr wrap="square" rtlCol="0">
            <a:spAutoFit/>
          </a:bodyPr>
          <a:lstStyle/>
          <a:p>
            <a:pPr algn="ctr">
              <a:spcBef>
                <a:spcPts val="600"/>
              </a:spcBef>
              <a:buClr>
                <a:srgbClr val="3B3D40"/>
              </a:buClr>
              <a:buSzPct val="130000"/>
            </a:pPr>
            <a:r>
              <a:rPr lang="en-GB" sz="1100" i="1" dirty="0">
                <a:solidFill>
                  <a:schemeClr val="bg2">
                    <a:lumMod val="75000"/>
                  </a:schemeClr>
                </a:solidFill>
                <a:latin typeface="Avenir Next" panose="020B0503020202020204" pitchFamily="34" charset="0"/>
              </a:rPr>
              <a:t>Business Development Manager</a:t>
            </a:r>
            <a:endParaRPr lang="en-GB" sz="1100" b="0" i="1" dirty="0">
              <a:solidFill>
                <a:schemeClr val="bg2">
                  <a:lumMod val="75000"/>
                </a:schemeClr>
              </a:solidFill>
              <a:effectLst/>
              <a:latin typeface="Roboto" panose="02000000000000000000" pitchFamily="2" charset="0"/>
            </a:endParaRPr>
          </a:p>
          <a:p>
            <a:pPr marL="171450" indent="-171450">
              <a:spcBef>
                <a:spcPts val="600"/>
              </a:spcBef>
              <a:buClr>
                <a:srgbClr val="3B3D40"/>
              </a:buClr>
              <a:buSzPct val="130000"/>
              <a:buFont typeface="Arial" panose="020B0604020202020204" pitchFamily="34" charset="0"/>
              <a:buChar char="•"/>
            </a:pPr>
            <a:r>
              <a:rPr lang="en-GB" sz="1100" dirty="0">
                <a:solidFill>
                  <a:srgbClr val="3B3D40"/>
                </a:solidFill>
                <a:latin typeface="Avenir Next" panose="020B0503020202020204" pitchFamily="34" charset="0"/>
              </a:rPr>
              <a:t>Consulting market insider</a:t>
            </a:r>
          </a:p>
          <a:p>
            <a:pPr marL="171450" indent="-171450">
              <a:spcBef>
                <a:spcPts val="600"/>
              </a:spcBef>
              <a:buClr>
                <a:srgbClr val="3B3D40"/>
              </a:buClr>
              <a:buSzPct val="130000"/>
              <a:buFont typeface="Arial" panose="020B0604020202020204" pitchFamily="34" charset="0"/>
              <a:buChar char="•"/>
            </a:pPr>
            <a:r>
              <a:rPr lang="en-GB" sz="1100" dirty="0">
                <a:solidFill>
                  <a:srgbClr val="3B3D40"/>
                </a:solidFill>
                <a:latin typeface="Avenir Next" panose="020B0503020202020204" pitchFamily="34" charset="0"/>
              </a:rPr>
              <a:t>5 years of </a:t>
            </a:r>
            <a:r>
              <a:rPr lang="en-GB" sz="1100" dirty="0" err="1">
                <a:solidFill>
                  <a:srgbClr val="3B3D40"/>
                </a:solidFill>
                <a:latin typeface="Avenir Next" panose="020B0503020202020204" pitchFamily="34" charset="0"/>
              </a:rPr>
              <a:t>Startup</a:t>
            </a:r>
            <a:r>
              <a:rPr lang="en-GB" sz="1100" dirty="0">
                <a:solidFill>
                  <a:srgbClr val="3B3D40"/>
                </a:solidFill>
                <a:latin typeface="Avenir Next" panose="020B0503020202020204" pitchFamily="34" charset="0"/>
              </a:rPr>
              <a:t> &amp; Corporate experience</a:t>
            </a:r>
          </a:p>
          <a:p>
            <a:pPr marL="171450" indent="-171450">
              <a:spcBef>
                <a:spcPts val="600"/>
              </a:spcBef>
              <a:buClr>
                <a:srgbClr val="3B3D40"/>
              </a:buClr>
              <a:buSzPct val="130000"/>
              <a:buFont typeface="Arial" panose="020B0604020202020204" pitchFamily="34" charset="0"/>
              <a:buChar char="•"/>
            </a:pPr>
            <a:r>
              <a:rPr lang="en-GB" sz="1100" dirty="0">
                <a:solidFill>
                  <a:srgbClr val="3B3D40"/>
                </a:solidFill>
                <a:latin typeface="Avenir Next" panose="020B0503020202020204" pitchFamily="34" charset="0"/>
              </a:rPr>
              <a:t>Loves his black poodle:)</a:t>
            </a:r>
          </a:p>
          <a:p>
            <a:pPr marL="171450" indent="-171450">
              <a:buSzPct val="130000"/>
              <a:buFont typeface="Arial" panose="020B0604020202020204" pitchFamily="34" charset="0"/>
              <a:buChar char="•"/>
            </a:pPr>
            <a:endParaRPr lang="en-US" sz="1100" dirty="0">
              <a:latin typeface="Avenir Next" panose="020B0503020202020204" pitchFamily="34" charset="0"/>
            </a:endParaRPr>
          </a:p>
        </p:txBody>
      </p:sp>
      <p:sp>
        <p:nvSpPr>
          <p:cNvPr id="19" name="TextBox 18">
            <a:extLst>
              <a:ext uri="{FF2B5EF4-FFF2-40B4-BE49-F238E27FC236}">
                <a16:creationId xmlns:a16="http://schemas.microsoft.com/office/drawing/2014/main" id="{2B6DED92-EC8A-62D8-D76B-035D0B83A99A}"/>
              </a:ext>
            </a:extLst>
          </p:cNvPr>
          <p:cNvSpPr txBox="1"/>
          <p:nvPr/>
        </p:nvSpPr>
        <p:spPr>
          <a:xfrm>
            <a:off x="8876476" y="4150648"/>
            <a:ext cx="1741604" cy="1846659"/>
          </a:xfrm>
          <a:prstGeom prst="rect">
            <a:avLst/>
          </a:prstGeom>
          <a:noFill/>
        </p:spPr>
        <p:txBody>
          <a:bodyPr wrap="square" rtlCol="0">
            <a:spAutoFit/>
          </a:bodyPr>
          <a:lstStyle/>
          <a:p>
            <a:pPr lvl="0" algn="ctr">
              <a:lnSpc>
                <a:spcPct val="100000"/>
              </a:lnSpc>
              <a:spcBef>
                <a:spcPts val="600"/>
              </a:spcBef>
              <a:spcAft>
                <a:spcPts val="0"/>
              </a:spcAft>
              <a:buClr>
                <a:srgbClr val="3B3D40"/>
              </a:buClr>
              <a:buSzPct val="130000"/>
            </a:pPr>
            <a:r>
              <a:rPr lang="en-US" sz="1100" i="1" dirty="0">
                <a:solidFill>
                  <a:schemeClr val="bg2">
                    <a:lumMod val="75000"/>
                  </a:schemeClr>
                </a:solidFill>
                <a:latin typeface="Avenir Next" panose="020B0503020202020204" pitchFamily="34" charset="0"/>
              </a:rPr>
              <a:t>Working Student BD</a:t>
            </a:r>
            <a:r>
              <a:rPr lang="en-US" sz="1100" i="1" dirty="0">
                <a:solidFill>
                  <a:schemeClr val="bg2">
                    <a:lumMod val="75000"/>
                  </a:schemeClr>
                </a:solidFill>
                <a:latin typeface="Roboto" panose="02000000000000000000" pitchFamily="2" charset="0"/>
              </a:rPr>
              <a:t> </a:t>
            </a:r>
          </a:p>
          <a:p>
            <a:pPr marL="171450" indent="-171450">
              <a:spcBef>
                <a:spcPts val="600"/>
              </a:spcBef>
              <a:buClr>
                <a:srgbClr val="3B3D40"/>
              </a:buClr>
              <a:buSzPct val="130000"/>
              <a:buFont typeface="Arial" panose="020B0604020202020204" pitchFamily="34" charset="0"/>
              <a:buChar char="•"/>
            </a:pPr>
            <a:r>
              <a:rPr lang="en-US" sz="1100" dirty="0">
                <a:solidFill>
                  <a:srgbClr val="3B3D40"/>
                </a:solidFill>
                <a:latin typeface="Avenir Next" panose="020B0503020202020204" pitchFamily="34" charset="0"/>
              </a:rPr>
              <a:t>Data Science Graduate </a:t>
            </a:r>
          </a:p>
          <a:p>
            <a:pPr marL="171450" indent="-171450">
              <a:spcBef>
                <a:spcPts val="600"/>
              </a:spcBef>
              <a:buClr>
                <a:srgbClr val="3B3D40"/>
              </a:buClr>
              <a:buSzPct val="130000"/>
              <a:buFont typeface="Arial" panose="020B0604020202020204" pitchFamily="34" charset="0"/>
              <a:buChar char="•"/>
            </a:pPr>
            <a:r>
              <a:rPr lang="en-US" sz="1100" dirty="0">
                <a:solidFill>
                  <a:srgbClr val="3B3D40"/>
                </a:solidFill>
                <a:latin typeface="Avenir Next" panose="020B0503020202020204" pitchFamily="34" charset="0"/>
              </a:rPr>
              <a:t>Impact Entrepreneurship &amp; Innovation Master @Nova SBE </a:t>
            </a:r>
          </a:p>
          <a:p>
            <a:pPr marL="171450" indent="-171450">
              <a:spcBef>
                <a:spcPts val="600"/>
              </a:spcBef>
              <a:buClr>
                <a:srgbClr val="3B3D40"/>
              </a:buClr>
              <a:buSzPct val="130000"/>
              <a:buFont typeface="Arial" panose="020B0604020202020204" pitchFamily="34" charset="0"/>
              <a:buChar char="•"/>
            </a:pPr>
            <a:r>
              <a:rPr lang="en-US" sz="1100" dirty="0">
                <a:solidFill>
                  <a:srgbClr val="3B3D40"/>
                </a:solidFill>
                <a:latin typeface="Avenir Next" panose="020B0503020202020204" pitchFamily="34" charset="0"/>
              </a:rPr>
              <a:t>Passionate about all things digital </a:t>
            </a:r>
          </a:p>
        </p:txBody>
      </p:sp>
      <p:sp>
        <p:nvSpPr>
          <p:cNvPr id="21" name="Rectangle 20">
            <a:extLst>
              <a:ext uri="{FF2B5EF4-FFF2-40B4-BE49-F238E27FC236}">
                <a16:creationId xmlns:a16="http://schemas.microsoft.com/office/drawing/2014/main" id="{88A18DF7-3D50-B796-2187-ADE04D8D6B16}"/>
              </a:ext>
            </a:extLst>
          </p:cNvPr>
          <p:cNvSpPr/>
          <p:nvPr/>
        </p:nvSpPr>
        <p:spPr>
          <a:xfrm>
            <a:off x="6891687" y="569680"/>
            <a:ext cx="2791327" cy="470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T" dirty="0"/>
              <a:t>Team Vorstellung Slide Brian</a:t>
            </a:r>
          </a:p>
        </p:txBody>
      </p:sp>
    </p:spTree>
    <p:extLst>
      <p:ext uri="{BB962C8B-B14F-4D97-AF65-F5344CB8AC3E}">
        <p14:creationId xmlns:p14="http://schemas.microsoft.com/office/powerpoint/2010/main" val="121601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ed Rectangle 91">
            <a:extLst>
              <a:ext uri="{FF2B5EF4-FFF2-40B4-BE49-F238E27FC236}">
                <a16:creationId xmlns:a16="http://schemas.microsoft.com/office/drawing/2014/main" id="{6CF2FCD2-9324-8384-196E-BB48431B89C8}"/>
              </a:ext>
            </a:extLst>
          </p:cNvPr>
          <p:cNvSpPr/>
          <p:nvPr/>
        </p:nvSpPr>
        <p:spPr>
          <a:xfrm>
            <a:off x="8942098" y="1403866"/>
            <a:ext cx="2318949" cy="2668190"/>
          </a:xfrm>
          <a:prstGeom prst="roundRect">
            <a:avLst>
              <a:gd name="adj" fmla="val 3978"/>
            </a:avLst>
          </a:prstGeom>
          <a:solidFill>
            <a:schemeClr val="bg1"/>
          </a:solidFill>
          <a:ln>
            <a:noFill/>
          </a:ln>
          <a:effectLst>
            <a:outerShdw blurRad="2540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a:extLst>
              <a:ext uri="{FF2B5EF4-FFF2-40B4-BE49-F238E27FC236}">
                <a16:creationId xmlns:a16="http://schemas.microsoft.com/office/drawing/2014/main" id="{31986F69-6844-2757-DC42-1736C29450A0}"/>
              </a:ext>
            </a:extLst>
          </p:cNvPr>
          <p:cNvSpPr/>
          <p:nvPr/>
        </p:nvSpPr>
        <p:spPr>
          <a:xfrm>
            <a:off x="1182190" y="1419971"/>
            <a:ext cx="7760104" cy="4649133"/>
          </a:xfrm>
          <a:prstGeom prst="roundRect">
            <a:avLst>
              <a:gd name="adj" fmla="val 3978"/>
            </a:avLst>
          </a:prstGeom>
          <a:solidFill>
            <a:schemeClr val="bg1"/>
          </a:solidFill>
          <a:ln>
            <a:noFill/>
          </a:ln>
          <a:effectLst>
            <a:outerShdw blurRad="2540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Next" panose="020B0503020202020204" pitchFamily="34" charset="0"/>
            </a:endParaRPr>
          </a:p>
        </p:txBody>
      </p:sp>
      <p:pic>
        <p:nvPicPr>
          <p:cNvPr id="3" name="Picture 2" descr="A picture containing person, person&#10;&#10;Description automatically generated">
            <a:extLst>
              <a:ext uri="{FF2B5EF4-FFF2-40B4-BE49-F238E27FC236}">
                <a16:creationId xmlns:a16="http://schemas.microsoft.com/office/drawing/2014/main" id="{3B962297-24B6-9CE1-9FB0-E23DAE4114A5}"/>
              </a:ext>
            </a:extLst>
          </p:cNvPr>
          <p:cNvPicPr>
            <a:picLocks noChangeAspect="1"/>
          </p:cNvPicPr>
          <p:nvPr/>
        </p:nvPicPr>
        <p:blipFill rotWithShape="1">
          <a:blip r:embed="rId2">
            <a:grayscl/>
          </a:blip>
          <a:srcRect l="22368" t="18007" r="27571" b="45910"/>
          <a:stretch/>
        </p:blipFill>
        <p:spPr>
          <a:xfrm>
            <a:off x="3521779" y="1617620"/>
            <a:ext cx="1052620" cy="1138071"/>
          </a:xfrm>
          <a:prstGeom prst="rect">
            <a:avLst/>
          </a:prstGeom>
          <a:ln>
            <a:noFill/>
          </a:ln>
        </p:spPr>
      </p:pic>
      <p:grpSp>
        <p:nvGrpSpPr>
          <p:cNvPr id="38" name="Group 1">
            <a:extLst>
              <a:ext uri="{FF2B5EF4-FFF2-40B4-BE49-F238E27FC236}">
                <a16:creationId xmlns:a16="http://schemas.microsoft.com/office/drawing/2014/main" id="{9CBD0200-6BA4-A041-BDFD-452D547DD812}"/>
              </a:ext>
            </a:extLst>
          </p:cNvPr>
          <p:cNvGrpSpPr>
            <a:grpSpLocks noChangeAspect="1"/>
          </p:cNvGrpSpPr>
          <p:nvPr/>
        </p:nvGrpSpPr>
        <p:grpSpPr>
          <a:xfrm>
            <a:off x="9750724" y="6372191"/>
            <a:ext cx="1717861" cy="334713"/>
            <a:chOff x="584994" y="2254251"/>
            <a:chExt cx="11022012" cy="2147556"/>
          </a:xfrm>
        </p:grpSpPr>
        <p:sp>
          <p:nvSpPr>
            <p:cNvPr id="39" name="Freeform 5">
              <a:extLst>
                <a:ext uri="{FF2B5EF4-FFF2-40B4-BE49-F238E27FC236}">
                  <a16:creationId xmlns:a16="http://schemas.microsoft.com/office/drawing/2014/main" id="{A05C7EE1-735F-6749-87DD-9A147C302778}"/>
                </a:ext>
              </a:extLst>
            </p:cNvPr>
            <p:cNvSpPr>
              <a:spLocks noEditPoints="1"/>
            </p:cNvSpPr>
            <p:nvPr/>
          </p:nvSpPr>
          <p:spPr bwMode="auto">
            <a:xfrm>
              <a:off x="7962191" y="2657636"/>
              <a:ext cx="921611" cy="1300592"/>
            </a:xfrm>
            <a:custGeom>
              <a:avLst/>
              <a:gdLst>
                <a:gd name="T0" fmla="*/ 479 w 594"/>
                <a:gd name="T1" fmla="*/ 405 h 836"/>
                <a:gd name="T2" fmla="*/ 435 w 594"/>
                <a:gd name="T3" fmla="*/ 383 h 836"/>
                <a:gd name="T4" fmla="*/ 528 w 594"/>
                <a:gd name="T5" fmla="*/ 248 h 836"/>
                <a:gd name="T6" fmla="*/ 450 w 594"/>
                <a:gd name="T7" fmla="*/ 54 h 836"/>
                <a:gd name="T8" fmla="*/ 284 w 594"/>
                <a:gd name="T9" fmla="*/ 1 h 836"/>
                <a:gd name="T10" fmla="*/ 34 w 594"/>
                <a:gd name="T11" fmla="*/ 3 h 836"/>
                <a:gd name="T12" fmla="*/ 3 w 594"/>
                <a:gd name="T13" fmla="*/ 5 h 836"/>
                <a:gd name="T14" fmla="*/ 2 w 594"/>
                <a:gd name="T15" fmla="*/ 32 h 836"/>
                <a:gd name="T16" fmla="*/ 2 w 594"/>
                <a:gd name="T17" fmla="*/ 598 h 836"/>
                <a:gd name="T18" fmla="*/ 2 w 594"/>
                <a:gd name="T19" fmla="*/ 812 h 836"/>
                <a:gd name="T20" fmla="*/ 25 w 594"/>
                <a:gd name="T21" fmla="*/ 834 h 836"/>
                <a:gd name="T22" fmla="*/ 288 w 594"/>
                <a:gd name="T23" fmla="*/ 834 h 836"/>
                <a:gd name="T24" fmla="*/ 342 w 594"/>
                <a:gd name="T25" fmla="*/ 832 h 836"/>
                <a:gd name="T26" fmla="*/ 467 w 594"/>
                <a:gd name="T27" fmla="*/ 799 h 836"/>
                <a:gd name="T28" fmla="*/ 590 w 594"/>
                <a:gd name="T29" fmla="*/ 604 h 836"/>
                <a:gd name="T30" fmla="*/ 479 w 594"/>
                <a:gd name="T31" fmla="*/ 405 h 836"/>
                <a:gd name="T32" fmla="*/ 342 w 594"/>
                <a:gd name="T33" fmla="*/ 170 h 836"/>
                <a:gd name="T34" fmla="*/ 334 w 594"/>
                <a:gd name="T35" fmla="*/ 317 h 836"/>
                <a:gd name="T36" fmla="*/ 269 w 594"/>
                <a:gd name="T37" fmla="*/ 342 h 836"/>
                <a:gd name="T38" fmla="*/ 173 w 594"/>
                <a:gd name="T39" fmla="*/ 342 h 836"/>
                <a:gd name="T40" fmla="*/ 156 w 594"/>
                <a:gd name="T41" fmla="*/ 325 h 836"/>
                <a:gd name="T42" fmla="*/ 157 w 594"/>
                <a:gd name="T43" fmla="*/ 239 h 836"/>
                <a:gd name="T44" fmla="*/ 157 w 594"/>
                <a:gd name="T45" fmla="*/ 155 h 836"/>
                <a:gd name="T46" fmla="*/ 174 w 594"/>
                <a:gd name="T47" fmla="*/ 137 h 836"/>
                <a:gd name="T48" fmla="*/ 260 w 594"/>
                <a:gd name="T49" fmla="*/ 137 h 836"/>
                <a:gd name="T50" fmla="*/ 342 w 594"/>
                <a:gd name="T51" fmla="*/ 170 h 836"/>
                <a:gd name="T52" fmla="*/ 371 w 594"/>
                <a:gd name="T53" fmla="*/ 677 h 836"/>
                <a:gd name="T54" fmla="*/ 301 w 594"/>
                <a:gd name="T55" fmla="*/ 696 h 836"/>
                <a:gd name="T56" fmla="*/ 173 w 594"/>
                <a:gd name="T57" fmla="*/ 697 h 836"/>
                <a:gd name="T58" fmla="*/ 156 w 594"/>
                <a:gd name="T59" fmla="*/ 679 h 836"/>
                <a:gd name="T60" fmla="*/ 157 w 594"/>
                <a:gd name="T61" fmla="*/ 588 h 836"/>
                <a:gd name="T62" fmla="*/ 157 w 594"/>
                <a:gd name="T63" fmla="*/ 497 h 836"/>
                <a:gd name="T64" fmla="*/ 174 w 594"/>
                <a:gd name="T65" fmla="*/ 479 h 836"/>
                <a:gd name="T66" fmla="*/ 294 w 594"/>
                <a:gd name="T67" fmla="*/ 479 h 836"/>
                <a:gd name="T68" fmla="*/ 372 w 594"/>
                <a:gd name="T69" fmla="*/ 500 h 836"/>
                <a:gd name="T70" fmla="*/ 371 w 594"/>
                <a:gd name="T71" fmla="*/ 677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4" h="836">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D37A786E-F893-1E41-8AFE-9A28F9E25F50}"/>
                </a:ext>
              </a:extLst>
            </p:cNvPr>
            <p:cNvSpPr>
              <a:spLocks noEditPoints="1"/>
            </p:cNvSpPr>
            <p:nvPr/>
          </p:nvSpPr>
          <p:spPr bwMode="auto">
            <a:xfrm>
              <a:off x="5256214" y="2657636"/>
              <a:ext cx="1093875" cy="1297720"/>
            </a:xfrm>
            <a:custGeom>
              <a:avLst/>
              <a:gdLst>
                <a:gd name="T0" fmla="*/ 680 w 706"/>
                <a:gd name="T1" fmla="*/ 755 h 834"/>
                <a:gd name="T2" fmla="*/ 614 w 706"/>
                <a:gd name="T3" fmla="*/ 568 h 834"/>
                <a:gd name="T4" fmla="*/ 572 w 706"/>
                <a:gd name="T5" fmla="*/ 447 h 834"/>
                <a:gd name="T6" fmla="*/ 492 w 706"/>
                <a:gd name="T7" fmla="*/ 223 h 834"/>
                <a:gd name="T8" fmla="*/ 430 w 706"/>
                <a:gd name="T9" fmla="*/ 47 h 834"/>
                <a:gd name="T10" fmla="*/ 411 w 706"/>
                <a:gd name="T11" fmla="*/ 1 h 834"/>
                <a:gd name="T12" fmla="*/ 382 w 706"/>
                <a:gd name="T13" fmla="*/ 3 h 834"/>
                <a:gd name="T14" fmla="*/ 292 w 706"/>
                <a:gd name="T15" fmla="*/ 5 h 834"/>
                <a:gd name="T16" fmla="*/ 250 w 706"/>
                <a:gd name="T17" fmla="*/ 120 h 834"/>
                <a:gd name="T18" fmla="*/ 182 w 706"/>
                <a:gd name="T19" fmla="*/ 312 h 834"/>
                <a:gd name="T20" fmla="*/ 142 w 706"/>
                <a:gd name="T21" fmla="*/ 428 h 834"/>
                <a:gd name="T22" fmla="*/ 74 w 706"/>
                <a:gd name="T23" fmla="*/ 620 h 834"/>
                <a:gd name="T24" fmla="*/ 29 w 706"/>
                <a:gd name="T25" fmla="*/ 747 h 834"/>
                <a:gd name="T26" fmla="*/ 4 w 706"/>
                <a:gd name="T27" fmla="*/ 819 h 834"/>
                <a:gd name="T28" fmla="*/ 13 w 706"/>
                <a:gd name="T29" fmla="*/ 834 h 834"/>
                <a:gd name="T30" fmla="*/ 149 w 706"/>
                <a:gd name="T31" fmla="*/ 834 h 834"/>
                <a:gd name="T32" fmla="*/ 166 w 706"/>
                <a:gd name="T33" fmla="*/ 821 h 834"/>
                <a:gd name="T34" fmla="*/ 204 w 706"/>
                <a:gd name="T35" fmla="*/ 702 h 834"/>
                <a:gd name="T36" fmla="*/ 228 w 706"/>
                <a:gd name="T37" fmla="*/ 684 h 834"/>
                <a:gd name="T38" fmla="*/ 476 w 706"/>
                <a:gd name="T39" fmla="*/ 684 h 834"/>
                <a:gd name="T40" fmla="*/ 504 w 706"/>
                <a:gd name="T41" fmla="*/ 705 h 834"/>
                <a:gd name="T42" fmla="*/ 543 w 706"/>
                <a:gd name="T43" fmla="*/ 821 h 834"/>
                <a:gd name="T44" fmla="*/ 562 w 706"/>
                <a:gd name="T45" fmla="*/ 834 h 834"/>
                <a:gd name="T46" fmla="*/ 695 w 706"/>
                <a:gd name="T47" fmla="*/ 834 h 834"/>
                <a:gd name="T48" fmla="*/ 706 w 706"/>
                <a:gd name="T49" fmla="*/ 832 h 834"/>
                <a:gd name="T50" fmla="*/ 680 w 706"/>
                <a:gd name="T51" fmla="*/ 755 h 834"/>
                <a:gd name="T52" fmla="*/ 256 w 706"/>
                <a:gd name="T53" fmla="*/ 545 h 834"/>
                <a:gd name="T54" fmla="*/ 305 w 706"/>
                <a:gd name="T55" fmla="*/ 399 h 834"/>
                <a:gd name="T56" fmla="*/ 352 w 706"/>
                <a:gd name="T57" fmla="*/ 255 h 834"/>
                <a:gd name="T58" fmla="*/ 357 w 706"/>
                <a:gd name="T59" fmla="*/ 256 h 834"/>
                <a:gd name="T60" fmla="*/ 456 w 706"/>
                <a:gd name="T61" fmla="*/ 545 h 834"/>
                <a:gd name="T62" fmla="*/ 256 w 706"/>
                <a:gd name="T63" fmla="*/ 545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6" h="834">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E6F6D3E8-8258-B246-AC2F-67418F55FDF1}"/>
                </a:ext>
              </a:extLst>
            </p:cNvPr>
            <p:cNvSpPr>
              <a:spLocks/>
            </p:cNvSpPr>
            <p:nvPr/>
          </p:nvSpPr>
          <p:spPr bwMode="auto">
            <a:xfrm>
              <a:off x="7141067" y="2624618"/>
              <a:ext cx="730686" cy="1333609"/>
            </a:xfrm>
            <a:custGeom>
              <a:avLst/>
              <a:gdLst>
                <a:gd name="T0" fmla="*/ 469 w 471"/>
                <a:gd name="T1" fmla="*/ 820 h 857"/>
                <a:gd name="T2" fmla="*/ 464 w 471"/>
                <a:gd name="T3" fmla="*/ 854 h 857"/>
                <a:gd name="T4" fmla="*/ 391 w 471"/>
                <a:gd name="T5" fmla="*/ 851 h 857"/>
                <a:gd name="T6" fmla="*/ 299 w 471"/>
                <a:gd name="T7" fmla="*/ 791 h 857"/>
                <a:gd name="T8" fmla="*/ 172 w 471"/>
                <a:gd name="T9" fmla="*/ 648 h 857"/>
                <a:gd name="T10" fmla="*/ 142 w 471"/>
                <a:gd name="T11" fmla="*/ 678 h 857"/>
                <a:gd name="T12" fmla="*/ 138 w 471"/>
                <a:gd name="T13" fmla="*/ 699 h 857"/>
                <a:gd name="T14" fmla="*/ 138 w 471"/>
                <a:gd name="T15" fmla="*/ 834 h 857"/>
                <a:gd name="T16" fmla="*/ 118 w 471"/>
                <a:gd name="T17" fmla="*/ 855 h 857"/>
                <a:gd name="T18" fmla="*/ 18 w 471"/>
                <a:gd name="T19" fmla="*/ 855 h 857"/>
                <a:gd name="T20" fmla="*/ 2 w 471"/>
                <a:gd name="T21" fmla="*/ 840 h 857"/>
                <a:gd name="T22" fmla="*/ 2 w 471"/>
                <a:gd name="T23" fmla="*/ 825 h 857"/>
                <a:gd name="T24" fmla="*/ 2 w 471"/>
                <a:gd name="T25" fmla="*/ 65 h 857"/>
                <a:gd name="T26" fmla="*/ 2 w 471"/>
                <a:gd name="T27" fmla="*/ 48 h 857"/>
                <a:gd name="T28" fmla="*/ 12 w 471"/>
                <a:gd name="T29" fmla="*/ 33 h 857"/>
                <a:gd name="T30" fmla="*/ 137 w 471"/>
                <a:gd name="T31" fmla="*/ 0 h 857"/>
                <a:gd name="T32" fmla="*/ 137 w 471"/>
                <a:gd name="T33" fmla="*/ 483 h 857"/>
                <a:gd name="T34" fmla="*/ 151 w 471"/>
                <a:gd name="T35" fmla="*/ 478 h 857"/>
                <a:gd name="T36" fmla="*/ 278 w 471"/>
                <a:gd name="T37" fmla="*/ 335 h 857"/>
                <a:gd name="T38" fmla="*/ 300 w 471"/>
                <a:gd name="T39" fmla="*/ 323 h 857"/>
                <a:gd name="T40" fmla="*/ 433 w 471"/>
                <a:gd name="T41" fmla="*/ 323 h 857"/>
                <a:gd name="T42" fmla="*/ 439 w 471"/>
                <a:gd name="T43" fmla="*/ 329 h 857"/>
                <a:gd name="T44" fmla="*/ 251 w 471"/>
                <a:gd name="T45" fmla="*/ 550 h 857"/>
                <a:gd name="T46" fmla="*/ 340 w 471"/>
                <a:gd name="T47" fmla="*/ 648 h 857"/>
                <a:gd name="T48" fmla="*/ 385 w 471"/>
                <a:gd name="T49" fmla="*/ 697 h 857"/>
                <a:gd name="T50" fmla="*/ 464 w 471"/>
                <a:gd name="T51" fmla="*/ 740 h 857"/>
                <a:gd name="T52" fmla="*/ 469 w 471"/>
                <a:gd name="T53" fmla="*/ 773 h 857"/>
                <a:gd name="T54" fmla="*/ 469 w 471"/>
                <a:gd name="T55" fmla="*/ 82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1" h="857">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955B42AF-48A9-A34B-B954-55942ECEBDA0}"/>
                </a:ext>
              </a:extLst>
            </p:cNvPr>
            <p:cNvSpPr>
              <a:spLocks noEditPoints="1"/>
            </p:cNvSpPr>
            <p:nvPr/>
          </p:nvSpPr>
          <p:spPr bwMode="auto">
            <a:xfrm>
              <a:off x="9914514" y="3092601"/>
              <a:ext cx="796721" cy="878545"/>
            </a:xfrm>
            <a:custGeom>
              <a:avLst/>
              <a:gdLst>
                <a:gd name="T0" fmla="*/ 514 w 514"/>
                <a:gd name="T1" fmla="*/ 445 h 564"/>
                <a:gd name="T2" fmla="*/ 502 w 514"/>
                <a:gd name="T3" fmla="*/ 429 h 564"/>
                <a:gd name="T4" fmla="*/ 460 w 514"/>
                <a:gd name="T5" fmla="*/ 374 h 564"/>
                <a:gd name="T6" fmla="*/ 460 w 514"/>
                <a:gd name="T7" fmla="*/ 175 h 564"/>
                <a:gd name="T8" fmla="*/ 377 w 514"/>
                <a:gd name="T9" fmla="*/ 41 h 564"/>
                <a:gd name="T10" fmla="*/ 137 w 514"/>
                <a:gd name="T11" fmla="*/ 35 h 564"/>
                <a:gd name="T12" fmla="*/ 28 w 514"/>
                <a:gd name="T13" fmla="*/ 157 h 564"/>
                <a:gd name="T14" fmla="*/ 110 w 514"/>
                <a:gd name="T15" fmla="*/ 183 h 564"/>
                <a:gd name="T16" fmla="*/ 136 w 514"/>
                <a:gd name="T17" fmla="*/ 191 h 564"/>
                <a:gd name="T18" fmla="*/ 151 w 514"/>
                <a:gd name="T19" fmla="*/ 170 h 564"/>
                <a:gd name="T20" fmla="*/ 155 w 514"/>
                <a:gd name="T21" fmla="*/ 167 h 564"/>
                <a:gd name="T22" fmla="*/ 302 w 514"/>
                <a:gd name="T23" fmla="*/ 134 h 564"/>
                <a:gd name="T24" fmla="*/ 328 w 514"/>
                <a:gd name="T25" fmla="*/ 167 h 564"/>
                <a:gd name="T26" fmla="*/ 305 w 514"/>
                <a:gd name="T27" fmla="*/ 201 h 564"/>
                <a:gd name="T28" fmla="*/ 280 w 514"/>
                <a:gd name="T29" fmla="*/ 211 h 564"/>
                <a:gd name="T30" fmla="*/ 224 w 514"/>
                <a:gd name="T31" fmla="*/ 222 h 564"/>
                <a:gd name="T32" fmla="*/ 88 w 514"/>
                <a:gd name="T33" fmla="*/ 262 h 564"/>
                <a:gd name="T34" fmla="*/ 19 w 514"/>
                <a:gd name="T35" fmla="*/ 329 h 564"/>
                <a:gd name="T36" fmla="*/ 5 w 514"/>
                <a:gd name="T37" fmla="*/ 432 h 564"/>
                <a:gd name="T38" fmla="*/ 88 w 514"/>
                <a:gd name="T39" fmla="*/ 545 h 564"/>
                <a:gd name="T40" fmla="*/ 196 w 514"/>
                <a:gd name="T41" fmla="*/ 561 h 564"/>
                <a:gd name="T42" fmla="*/ 341 w 514"/>
                <a:gd name="T43" fmla="*/ 486 h 564"/>
                <a:gd name="T44" fmla="*/ 346 w 514"/>
                <a:gd name="T45" fmla="*/ 485 h 564"/>
                <a:gd name="T46" fmla="*/ 395 w 514"/>
                <a:gd name="T47" fmla="*/ 535 h 564"/>
                <a:gd name="T48" fmla="*/ 501 w 514"/>
                <a:gd name="T49" fmla="*/ 554 h 564"/>
                <a:gd name="T50" fmla="*/ 514 w 514"/>
                <a:gd name="T51" fmla="*/ 541 h 564"/>
                <a:gd name="T52" fmla="*/ 514 w 514"/>
                <a:gd name="T53" fmla="*/ 445 h 564"/>
                <a:gd name="T54" fmla="*/ 226 w 514"/>
                <a:gd name="T55" fmla="*/ 443 h 564"/>
                <a:gd name="T56" fmla="*/ 175 w 514"/>
                <a:gd name="T57" fmla="*/ 444 h 564"/>
                <a:gd name="T58" fmla="*/ 156 w 514"/>
                <a:gd name="T59" fmla="*/ 365 h 564"/>
                <a:gd name="T60" fmla="*/ 201 w 514"/>
                <a:gd name="T61" fmla="*/ 340 h 564"/>
                <a:gd name="T62" fmla="*/ 326 w 514"/>
                <a:gd name="T63" fmla="*/ 310 h 564"/>
                <a:gd name="T64" fmla="*/ 226 w 514"/>
                <a:gd name="T65" fmla="*/ 443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4" h="564">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12D61B3E-7CBD-3542-8F07-8DFED37D2059}"/>
                </a:ext>
              </a:extLst>
            </p:cNvPr>
            <p:cNvSpPr>
              <a:spLocks/>
            </p:cNvSpPr>
            <p:nvPr/>
          </p:nvSpPr>
          <p:spPr bwMode="auto">
            <a:xfrm>
              <a:off x="10752864" y="3102651"/>
              <a:ext cx="854142" cy="852706"/>
            </a:xfrm>
            <a:custGeom>
              <a:avLst/>
              <a:gdLst>
                <a:gd name="T0" fmla="*/ 551 w 551"/>
                <a:gd name="T1" fmla="*/ 534 h 548"/>
                <a:gd name="T2" fmla="*/ 537 w 551"/>
                <a:gd name="T3" fmla="*/ 548 h 548"/>
                <a:gd name="T4" fmla="*/ 425 w 551"/>
                <a:gd name="T5" fmla="*/ 533 h 548"/>
                <a:gd name="T6" fmla="*/ 362 w 551"/>
                <a:gd name="T7" fmla="*/ 458 h 548"/>
                <a:gd name="T8" fmla="*/ 359 w 551"/>
                <a:gd name="T9" fmla="*/ 409 h 548"/>
                <a:gd name="T10" fmla="*/ 359 w 551"/>
                <a:gd name="T11" fmla="*/ 200 h 548"/>
                <a:gd name="T12" fmla="*/ 354 w 551"/>
                <a:gd name="T13" fmla="*/ 168 h 548"/>
                <a:gd name="T14" fmla="*/ 285 w 551"/>
                <a:gd name="T15" fmla="*/ 131 h 548"/>
                <a:gd name="T16" fmla="*/ 200 w 551"/>
                <a:gd name="T17" fmla="*/ 208 h 548"/>
                <a:gd name="T18" fmla="*/ 185 w 551"/>
                <a:gd name="T19" fmla="*/ 325 h 548"/>
                <a:gd name="T20" fmla="*/ 185 w 551"/>
                <a:gd name="T21" fmla="*/ 526 h 548"/>
                <a:gd name="T22" fmla="*/ 164 w 551"/>
                <a:gd name="T23" fmla="*/ 548 h 548"/>
                <a:gd name="T24" fmla="*/ 68 w 551"/>
                <a:gd name="T25" fmla="*/ 548 h 548"/>
                <a:gd name="T26" fmla="*/ 49 w 551"/>
                <a:gd name="T27" fmla="*/ 529 h 548"/>
                <a:gd name="T28" fmla="*/ 49 w 551"/>
                <a:gd name="T29" fmla="*/ 192 h 548"/>
                <a:gd name="T30" fmla="*/ 45 w 551"/>
                <a:gd name="T31" fmla="*/ 163 h 548"/>
                <a:gd name="T32" fmla="*/ 15 w 551"/>
                <a:gd name="T33" fmla="*/ 140 h 548"/>
                <a:gd name="T34" fmla="*/ 0 w 551"/>
                <a:gd name="T35" fmla="*/ 121 h 548"/>
                <a:gd name="T36" fmla="*/ 0 w 551"/>
                <a:gd name="T37" fmla="*/ 35 h 548"/>
                <a:gd name="T38" fmla="*/ 21 w 551"/>
                <a:gd name="T39" fmla="*/ 15 h 548"/>
                <a:gd name="T40" fmla="*/ 82 w 551"/>
                <a:gd name="T41" fmla="*/ 22 h 548"/>
                <a:gd name="T42" fmla="*/ 171 w 551"/>
                <a:gd name="T43" fmla="*/ 82 h 548"/>
                <a:gd name="T44" fmla="*/ 270 w 551"/>
                <a:gd name="T45" fmla="*/ 13 h 548"/>
                <a:gd name="T46" fmla="*/ 411 w 551"/>
                <a:gd name="T47" fmla="*/ 26 h 548"/>
                <a:gd name="T48" fmla="*/ 502 w 551"/>
                <a:gd name="T49" fmla="*/ 171 h 548"/>
                <a:gd name="T50" fmla="*/ 503 w 551"/>
                <a:gd name="T51" fmla="*/ 317 h 548"/>
                <a:gd name="T52" fmla="*/ 503 w 551"/>
                <a:gd name="T53" fmla="*/ 381 h 548"/>
                <a:gd name="T54" fmla="*/ 536 w 551"/>
                <a:gd name="T55" fmla="*/ 423 h 548"/>
                <a:gd name="T56" fmla="*/ 551 w 551"/>
                <a:gd name="T57" fmla="*/ 440 h 548"/>
                <a:gd name="T58" fmla="*/ 551 w 551"/>
                <a:gd name="T59" fmla="*/ 53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1" h="548">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C144BFB9-D4A1-F644-B149-0E8393514CBF}"/>
                </a:ext>
              </a:extLst>
            </p:cNvPr>
            <p:cNvSpPr>
              <a:spLocks/>
            </p:cNvSpPr>
            <p:nvPr/>
          </p:nvSpPr>
          <p:spPr bwMode="auto">
            <a:xfrm>
              <a:off x="6338605" y="3082553"/>
              <a:ext cx="727815" cy="907256"/>
            </a:xfrm>
            <a:custGeom>
              <a:avLst/>
              <a:gdLst>
                <a:gd name="T0" fmla="*/ 458 w 469"/>
                <a:gd name="T1" fmla="*/ 427 h 583"/>
                <a:gd name="T2" fmla="*/ 376 w 469"/>
                <a:gd name="T3" fmla="*/ 537 h 583"/>
                <a:gd name="T4" fmla="*/ 89 w 469"/>
                <a:gd name="T5" fmla="*/ 529 h 583"/>
                <a:gd name="T6" fmla="*/ 8 w 469"/>
                <a:gd name="T7" fmla="*/ 442 h 583"/>
                <a:gd name="T8" fmla="*/ 15 w 469"/>
                <a:gd name="T9" fmla="*/ 420 h 583"/>
                <a:gd name="T10" fmla="*/ 101 w 469"/>
                <a:gd name="T11" fmla="*/ 378 h 583"/>
                <a:gd name="T12" fmla="*/ 123 w 469"/>
                <a:gd name="T13" fmla="*/ 384 h 583"/>
                <a:gd name="T14" fmla="*/ 137 w 469"/>
                <a:gd name="T15" fmla="*/ 407 h 583"/>
                <a:gd name="T16" fmla="*/ 283 w 469"/>
                <a:gd name="T17" fmla="*/ 445 h 583"/>
                <a:gd name="T18" fmla="*/ 305 w 469"/>
                <a:gd name="T19" fmla="*/ 431 h 583"/>
                <a:gd name="T20" fmla="*/ 302 w 469"/>
                <a:gd name="T21" fmla="*/ 367 h 583"/>
                <a:gd name="T22" fmla="*/ 262 w 469"/>
                <a:gd name="T23" fmla="*/ 348 h 583"/>
                <a:gd name="T24" fmla="*/ 176 w 469"/>
                <a:gd name="T25" fmla="*/ 328 h 583"/>
                <a:gd name="T26" fmla="*/ 91 w 469"/>
                <a:gd name="T27" fmla="*/ 298 h 583"/>
                <a:gd name="T28" fmla="*/ 25 w 469"/>
                <a:gd name="T29" fmla="*/ 201 h 583"/>
                <a:gd name="T30" fmla="*/ 92 w 469"/>
                <a:gd name="T31" fmla="*/ 57 h 583"/>
                <a:gd name="T32" fmla="*/ 389 w 469"/>
                <a:gd name="T33" fmla="*/ 70 h 583"/>
                <a:gd name="T34" fmla="*/ 435 w 469"/>
                <a:gd name="T35" fmla="*/ 134 h 583"/>
                <a:gd name="T36" fmla="*/ 397 w 469"/>
                <a:gd name="T37" fmla="*/ 156 h 583"/>
                <a:gd name="T38" fmla="*/ 357 w 469"/>
                <a:gd name="T39" fmla="*/ 176 h 583"/>
                <a:gd name="T40" fmla="*/ 329 w 469"/>
                <a:gd name="T41" fmla="*/ 189 h 583"/>
                <a:gd name="T42" fmla="*/ 311 w 469"/>
                <a:gd name="T43" fmla="*/ 167 h 583"/>
                <a:gd name="T44" fmla="*/ 278 w 469"/>
                <a:gd name="T45" fmla="*/ 142 h 583"/>
                <a:gd name="T46" fmla="*/ 179 w 469"/>
                <a:gd name="T47" fmla="*/ 145 h 583"/>
                <a:gd name="T48" fmla="*/ 158 w 469"/>
                <a:gd name="T49" fmla="*/ 162 h 583"/>
                <a:gd name="T50" fmla="*/ 161 w 469"/>
                <a:gd name="T51" fmla="*/ 197 h 583"/>
                <a:gd name="T52" fmla="*/ 198 w 469"/>
                <a:gd name="T53" fmla="*/ 214 h 583"/>
                <a:gd name="T54" fmla="*/ 311 w 469"/>
                <a:gd name="T55" fmla="*/ 239 h 583"/>
                <a:gd name="T56" fmla="*/ 381 w 469"/>
                <a:gd name="T57" fmla="*/ 267 h 583"/>
                <a:gd name="T58" fmla="*/ 458 w 469"/>
                <a:gd name="T59" fmla="*/ 42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9" h="583">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51A8B560-7505-104A-B63D-BEB13A0EF2E1}"/>
                </a:ext>
              </a:extLst>
            </p:cNvPr>
            <p:cNvSpPr>
              <a:spLocks/>
            </p:cNvSpPr>
            <p:nvPr/>
          </p:nvSpPr>
          <p:spPr bwMode="auto">
            <a:xfrm>
              <a:off x="8912513" y="3124183"/>
              <a:ext cx="532583" cy="831173"/>
            </a:xfrm>
            <a:custGeom>
              <a:avLst/>
              <a:gdLst>
                <a:gd name="T0" fmla="*/ 344 w 344"/>
                <a:gd name="T1" fmla="*/ 113 h 534"/>
                <a:gd name="T2" fmla="*/ 332 w 344"/>
                <a:gd name="T3" fmla="*/ 124 h 534"/>
                <a:gd name="T4" fmla="*/ 288 w 344"/>
                <a:gd name="T5" fmla="*/ 125 h 534"/>
                <a:gd name="T6" fmla="*/ 199 w 344"/>
                <a:gd name="T7" fmla="*/ 209 h 534"/>
                <a:gd name="T8" fmla="*/ 185 w 344"/>
                <a:gd name="T9" fmla="*/ 321 h 534"/>
                <a:gd name="T10" fmla="*/ 185 w 344"/>
                <a:gd name="T11" fmla="*/ 511 h 534"/>
                <a:gd name="T12" fmla="*/ 163 w 344"/>
                <a:gd name="T13" fmla="*/ 534 h 534"/>
                <a:gd name="T14" fmla="*/ 70 w 344"/>
                <a:gd name="T15" fmla="*/ 534 h 534"/>
                <a:gd name="T16" fmla="*/ 49 w 344"/>
                <a:gd name="T17" fmla="*/ 514 h 534"/>
                <a:gd name="T18" fmla="*/ 49 w 344"/>
                <a:gd name="T19" fmla="*/ 189 h 534"/>
                <a:gd name="T20" fmla="*/ 49 w 344"/>
                <a:gd name="T21" fmla="*/ 172 h 534"/>
                <a:gd name="T22" fmla="*/ 14 w 344"/>
                <a:gd name="T23" fmla="*/ 126 h 534"/>
                <a:gd name="T24" fmla="*/ 0 w 344"/>
                <a:gd name="T25" fmla="*/ 109 h 534"/>
                <a:gd name="T26" fmla="*/ 0 w 344"/>
                <a:gd name="T27" fmla="*/ 15 h 534"/>
                <a:gd name="T28" fmla="*/ 14 w 344"/>
                <a:gd name="T29" fmla="*/ 1 h 534"/>
                <a:gd name="T30" fmla="*/ 99 w 344"/>
                <a:gd name="T31" fmla="*/ 13 h 534"/>
                <a:gd name="T32" fmla="*/ 164 w 344"/>
                <a:gd name="T33" fmla="*/ 65 h 534"/>
                <a:gd name="T34" fmla="*/ 332 w 344"/>
                <a:gd name="T35" fmla="*/ 1 h 534"/>
                <a:gd name="T36" fmla="*/ 344 w 344"/>
                <a:gd name="T37" fmla="*/ 12 h 534"/>
                <a:gd name="T38" fmla="*/ 344 w 344"/>
                <a:gd name="T39" fmla="*/ 11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4" h="534">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E75239F2-8228-CC43-BF54-ED6A530379C4}"/>
                </a:ext>
              </a:extLst>
            </p:cNvPr>
            <p:cNvSpPr>
              <a:spLocks/>
            </p:cNvSpPr>
            <p:nvPr/>
          </p:nvSpPr>
          <p:spPr bwMode="auto">
            <a:xfrm>
              <a:off x="9545583" y="3124183"/>
              <a:ext cx="289977" cy="831173"/>
            </a:xfrm>
            <a:custGeom>
              <a:avLst/>
              <a:gdLst>
                <a:gd name="T0" fmla="*/ 186 w 187"/>
                <a:gd name="T1" fmla="*/ 160 h 534"/>
                <a:gd name="T2" fmla="*/ 186 w 187"/>
                <a:gd name="T3" fmla="*/ 322 h 534"/>
                <a:gd name="T4" fmla="*/ 186 w 187"/>
                <a:gd name="T5" fmla="*/ 512 h 534"/>
                <a:gd name="T6" fmla="*/ 165 w 187"/>
                <a:gd name="T7" fmla="*/ 534 h 534"/>
                <a:gd name="T8" fmla="*/ 67 w 187"/>
                <a:gd name="T9" fmla="*/ 534 h 534"/>
                <a:gd name="T10" fmla="*/ 48 w 187"/>
                <a:gd name="T11" fmla="*/ 515 h 534"/>
                <a:gd name="T12" fmla="*/ 48 w 187"/>
                <a:gd name="T13" fmla="*/ 190 h 534"/>
                <a:gd name="T14" fmla="*/ 48 w 187"/>
                <a:gd name="T15" fmla="*/ 170 h 534"/>
                <a:gd name="T16" fmla="*/ 14 w 187"/>
                <a:gd name="T17" fmla="*/ 126 h 534"/>
                <a:gd name="T18" fmla="*/ 1 w 187"/>
                <a:gd name="T19" fmla="*/ 110 h 534"/>
                <a:gd name="T20" fmla="*/ 1 w 187"/>
                <a:gd name="T21" fmla="*/ 17 h 534"/>
                <a:gd name="T22" fmla="*/ 16 w 187"/>
                <a:gd name="T23" fmla="*/ 1 h 534"/>
                <a:gd name="T24" fmla="*/ 119 w 187"/>
                <a:gd name="T25" fmla="*/ 20 h 534"/>
                <a:gd name="T26" fmla="*/ 183 w 187"/>
                <a:gd name="T27" fmla="*/ 103 h 534"/>
                <a:gd name="T28" fmla="*/ 186 w 187"/>
                <a:gd name="T29" fmla="*/ 16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534">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C75BB94B-7F0B-5840-9415-6DF62A874893}"/>
                </a:ext>
              </a:extLst>
            </p:cNvPr>
            <p:cNvSpPr>
              <a:spLocks/>
            </p:cNvSpPr>
            <p:nvPr/>
          </p:nvSpPr>
          <p:spPr bwMode="auto">
            <a:xfrm>
              <a:off x="9584341" y="2717928"/>
              <a:ext cx="239734" cy="222508"/>
            </a:xfrm>
            <a:custGeom>
              <a:avLst/>
              <a:gdLst>
                <a:gd name="T0" fmla="*/ 154 w 154"/>
                <a:gd name="T1" fmla="*/ 129 h 143"/>
                <a:gd name="T2" fmla="*/ 139 w 154"/>
                <a:gd name="T3" fmla="*/ 143 h 143"/>
                <a:gd name="T4" fmla="*/ 14 w 154"/>
                <a:gd name="T5" fmla="*/ 143 h 143"/>
                <a:gd name="T6" fmla="*/ 0 w 154"/>
                <a:gd name="T7" fmla="*/ 128 h 143"/>
                <a:gd name="T8" fmla="*/ 0 w 154"/>
                <a:gd name="T9" fmla="*/ 13 h 143"/>
                <a:gd name="T10" fmla="*/ 13 w 154"/>
                <a:gd name="T11" fmla="*/ 0 h 143"/>
                <a:gd name="T12" fmla="*/ 77 w 154"/>
                <a:gd name="T13" fmla="*/ 0 h 143"/>
                <a:gd name="T14" fmla="*/ 138 w 154"/>
                <a:gd name="T15" fmla="*/ 0 h 143"/>
                <a:gd name="T16" fmla="*/ 154 w 154"/>
                <a:gd name="T17" fmla="*/ 16 h 143"/>
                <a:gd name="T18" fmla="*/ 154 w 154"/>
                <a:gd name="T19" fmla="*/ 12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43">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691D33CE-1535-064A-A8F3-C1D2DD2EDFA8}"/>
                </a:ext>
              </a:extLst>
            </p:cNvPr>
            <p:cNvSpPr>
              <a:spLocks/>
            </p:cNvSpPr>
            <p:nvPr/>
          </p:nvSpPr>
          <p:spPr bwMode="auto">
            <a:xfrm>
              <a:off x="7860268" y="3775914"/>
              <a:ext cx="14355" cy="179442"/>
            </a:xfrm>
            <a:custGeom>
              <a:avLst/>
              <a:gdLst>
                <a:gd name="T0" fmla="*/ 5 w 9"/>
                <a:gd name="T1" fmla="*/ 112 h 115"/>
                <a:gd name="T2" fmla="*/ 0 w 9"/>
                <a:gd name="T3" fmla="*/ 114 h 115"/>
                <a:gd name="T4" fmla="*/ 0 w 9"/>
                <a:gd name="T5" fmla="*/ 0 h 115"/>
                <a:gd name="T6" fmla="*/ 5 w 9"/>
                <a:gd name="T7" fmla="*/ 1 h 115"/>
                <a:gd name="T8" fmla="*/ 5 w 9"/>
                <a:gd name="T9" fmla="*/ 112 h 115"/>
              </a:gdLst>
              <a:ahLst/>
              <a:cxnLst>
                <a:cxn ang="0">
                  <a:pos x="T0" y="T1"/>
                </a:cxn>
                <a:cxn ang="0">
                  <a:pos x="T2" y="T3"/>
                </a:cxn>
                <a:cxn ang="0">
                  <a:pos x="T4" y="T5"/>
                </a:cxn>
                <a:cxn ang="0">
                  <a:pos x="T6" y="T7"/>
                </a:cxn>
                <a:cxn ang="0">
                  <a:pos x="T8" y="T9"/>
                </a:cxn>
              </a:cxnLst>
              <a:rect l="0" t="0" r="r" b="b"/>
              <a:pathLst>
                <a:path w="9" h="115">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ADFCF0EB-FA91-B64C-BBDF-6E2B1AA841D2}"/>
                </a:ext>
              </a:extLst>
            </p:cNvPr>
            <p:cNvSpPr>
              <a:spLocks/>
            </p:cNvSpPr>
            <p:nvPr/>
          </p:nvSpPr>
          <p:spPr bwMode="auto">
            <a:xfrm>
              <a:off x="7868882" y="3777350"/>
              <a:ext cx="7178" cy="173700"/>
            </a:xfrm>
            <a:custGeom>
              <a:avLst/>
              <a:gdLst>
                <a:gd name="T0" fmla="*/ 0 w 5"/>
                <a:gd name="T1" fmla="*/ 111 h 111"/>
                <a:gd name="T2" fmla="*/ 0 w 5"/>
                <a:gd name="T3" fmla="*/ 79 h 111"/>
                <a:gd name="T4" fmla="*/ 0 w 5"/>
                <a:gd name="T5" fmla="*/ 32 h 111"/>
                <a:gd name="T6" fmla="*/ 0 w 5"/>
                <a:gd name="T7" fmla="*/ 0 h 111"/>
                <a:gd name="T8" fmla="*/ 4 w 5"/>
                <a:gd name="T9" fmla="*/ 11 h 111"/>
                <a:gd name="T10" fmla="*/ 4 w 5"/>
                <a:gd name="T11" fmla="*/ 101 h 111"/>
                <a:gd name="T12" fmla="*/ 0 w 5"/>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5" h="111">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D8297949-980B-5B42-9F65-499BE1346025}"/>
                </a:ext>
              </a:extLst>
            </p:cNvPr>
            <p:cNvSpPr>
              <a:spLocks/>
            </p:cNvSpPr>
            <p:nvPr/>
          </p:nvSpPr>
          <p:spPr bwMode="auto">
            <a:xfrm>
              <a:off x="3779243" y="2254251"/>
              <a:ext cx="984774" cy="2146119"/>
            </a:xfrm>
            <a:custGeom>
              <a:avLst/>
              <a:gdLst>
                <a:gd name="T0" fmla="*/ 634 w 636"/>
                <a:gd name="T1" fmla="*/ 481 h 1379"/>
                <a:gd name="T2" fmla="*/ 626 w 636"/>
                <a:gd name="T3" fmla="*/ 922 h 1379"/>
                <a:gd name="T4" fmla="*/ 498 w 636"/>
                <a:gd name="T5" fmla="*/ 1135 h 1379"/>
                <a:gd name="T6" fmla="*/ 112 w 636"/>
                <a:gd name="T7" fmla="*/ 1348 h 1379"/>
                <a:gd name="T8" fmla="*/ 0 w 636"/>
                <a:gd name="T9" fmla="*/ 1379 h 1379"/>
                <a:gd name="T10" fmla="*/ 0 w 636"/>
                <a:gd name="T11" fmla="*/ 1 h 1379"/>
                <a:gd name="T12" fmla="*/ 136 w 636"/>
                <a:gd name="T13" fmla="*/ 37 h 1379"/>
                <a:gd name="T14" fmla="*/ 514 w 636"/>
                <a:gd name="T15" fmla="*/ 264 h 1379"/>
                <a:gd name="T16" fmla="*/ 634 w 636"/>
                <a:gd name="T17" fmla="*/ 481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6" h="1379">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822624EE-A9ED-0947-848A-319C816D8B74}"/>
                </a:ext>
              </a:extLst>
            </p:cNvPr>
            <p:cNvSpPr>
              <a:spLocks/>
            </p:cNvSpPr>
            <p:nvPr/>
          </p:nvSpPr>
          <p:spPr bwMode="auto">
            <a:xfrm>
              <a:off x="2805761" y="2255687"/>
              <a:ext cx="981904" cy="2146120"/>
            </a:xfrm>
            <a:custGeom>
              <a:avLst/>
              <a:gdLst>
                <a:gd name="T0" fmla="*/ 634 w 634"/>
                <a:gd name="T1" fmla="*/ 0 h 1379"/>
                <a:gd name="T2" fmla="*/ 634 w 634"/>
                <a:gd name="T3" fmla="*/ 1378 h 1379"/>
                <a:gd name="T4" fmla="*/ 498 w 634"/>
                <a:gd name="T5" fmla="*/ 1342 h 1379"/>
                <a:gd name="T6" fmla="*/ 120 w 634"/>
                <a:gd name="T7" fmla="*/ 1115 h 1379"/>
                <a:gd name="T8" fmla="*/ 0 w 634"/>
                <a:gd name="T9" fmla="*/ 902 h 1379"/>
                <a:gd name="T10" fmla="*/ 423 w 634"/>
                <a:gd name="T11" fmla="*/ 595 h 1379"/>
                <a:gd name="T12" fmla="*/ 2 w 634"/>
                <a:gd name="T13" fmla="*/ 795 h 1379"/>
                <a:gd name="T14" fmla="*/ 8 w 634"/>
                <a:gd name="T15" fmla="*/ 457 h 1379"/>
                <a:gd name="T16" fmla="*/ 136 w 634"/>
                <a:gd name="T17" fmla="*/ 244 h 1379"/>
                <a:gd name="T18" fmla="*/ 522 w 634"/>
                <a:gd name="T19" fmla="*/ 31 h 1379"/>
                <a:gd name="T20" fmla="*/ 634 w 634"/>
                <a:gd name="T21" fmla="*/ 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379">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845CB584-8F59-AB45-9975-49733E72F36D}"/>
                </a:ext>
              </a:extLst>
            </p:cNvPr>
            <p:cNvSpPr>
              <a:spLocks/>
            </p:cNvSpPr>
            <p:nvPr/>
          </p:nvSpPr>
          <p:spPr bwMode="auto">
            <a:xfrm>
              <a:off x="1571204" y="2254251"/>
              <a:ext cx="984775" cy="2146120"/>
            </a:xfrm>
            <a:custGeom>
              <a:avLst/>
              <a:gdLst>
                <a:gd name="T0" fmla="*/ 634 w 636"/>
                <a:gd name="T1" fmla="*/ 481 h 1379"/>
                <a:gd name="T2" fmla="*/ 628 w 636"/>
                <a:gd name="T3" fmla="*/ 796 h 1379"/>
                <a:gd name="T4" fmla="*/ 196 w 636"/>
                <a:gd name="T5" fmla="*/ 596 h 1379"/>
                <a:gd name="T6" fmla="*/ 626 w 636"/>
                <a:gd name="T7" fmla="*/ 904 h 1379"/>
                <a:gd name="T8" fmla="*/ 626 w 636"/>
                <a:gd name="T9" fmla="*/ 922 h 1379"/>
                <a:gd name="T10" fmla="*/ 498 w 636"/>
                <a:gd name="T11" fmla="*/ 1135 h 1379"/>
                <a:gd name="T12" fmla="*/ 112 w 636"/>
                <a:gd name="T13" fmla="*/ 1348 h 1379"/>
                <a:gd name="T14" fmla="*/ 0 w 636"/>
                <a:gd name="T15" fmla="*/ 1379 h 1379"/>
                <a:gd name="T16" fmla="*/ 0 w 636"/>
                <a:gd name="T17" fmla="*/ 1 h 1379"/>
                <a:gd name="T18" fmla="*/ 136 w 636"/>
                <a:gd name="T19" fmla="*/ 37 h 1379"/>
                <a:gd name="T20" fmla="*/ 514 w 636"/>
                <a:gd name="T21" fmla="*/ 264 h 1379"/>
                <a:gd name="T22" fmla="*/ 634 w 636"/>
                <a:gd name="T23" fmla="*/ 481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6" h="1379">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16686C85-1141-5148-924B-2038A67BAEAF}"/>
                </a:ext>
              </a:extLst>
            </p:cNvPr>
            <p:cNvSpPr>
              <a:spLocks/>
            </p:cNvSpPr>
            <p:nvPr/>
          </p:nvSpPr>
          <p:spPr bwMode="auto">
            <a:xfrm>
              <a:off x="584994" y="2255687"/>
              <a:ext cx="986211" cy="2146120"/>
            </a:xfrm>
            <a:custGeom>
              <a:avLst/>
              <a:gdLst>
                <a:gd name="T0" fmla="*/ 636 w 636"/>
                <a:gd name="T1" fmla="*/ 0 h 1379"/>
                <a:gd name="T2" fmla="*/ 636 w 636"/>
                <a:gd name="T3" fmla="*/ 1378 h 1379"/>
                <a:gd name="T4" fmla="*/ 500 w 636"/>
                <a:gd name="T5" fmla="*/ 1342 h 1379"/>
                <a:gd name="T6" fmla="*/ 122 w 636"/>
                <a:gd name="T7" fmla="*/ 1115 h 1379"/>
                <a:gd name="T8" fmla="*/ 2 w 636"/>
                <a:gd name="T9" fmla="*/ 898 h 1379"/>
                <a:gd name="T10" fmla="*/ 10 w 636"/>
                <a:gd name="T11" fmla="*/ 457 h 1379"/>
                <a:gd name="T12" fmla="*/ 138 w 636"/>
                <a:gd name="T13" fmla="*/ 244 h 1379"/>
                <a:gd name="T14" fmla="*/ 524 w 636"/>
                <a:gd name="T15" fmla="*/ 31 h 1379"/>
                <a:gd name="T16" fmla="*/ 636 w 636"/>
                <a:gd name="T17" fmla="*/ 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6" h="1379">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3" name="Picture 25" descr="Christopher Schmitt">
            <a:extLst>
              <a:ext uri="{FF2B5EF4-FFF2-40B4-BE49-F238E27FC236}">
                <a16:creationId xmlns:a16="http://schemas.microsoft.com/office/drawing/2014/main" id="{C64906AC-2239-4C72-8C4C-A56DCE86396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8247" t="6587" r="3323" b="3165"/>
          <a:stretch/>
        </p:blipFill>
        <p:spPr bwMode="auto">
          <a:xfrm>
            <a:off x="6729256" y="2909997"/>
            <a:ext cx="1061224" cy="1083037"/>
          </a:xfrm>
          <a:prstGeom prst="rect">
            <a:avLst/>
          </a:prstGeom>
          <a:noFill/>
          <a:extLst>
            <a:ext uri="{909E8E84-426E-40DD-AFC4-6F175D3DCCD1}">
              <a14:hiddenFill xmlns:a14="http://schemas.microsoft.com/office/drawing/2010/main">
                <a:solidFill>
                  <a:srgbClr val="FFFFFF"/>
                </a:solidFill>
              </a14:hiddenFill>
            </a:ext>
          </a:extLst>
        </p:spPr>
      </p:pic>
      <p:pic>
        <p:nvPicPr>
          <p:cNvPr id="124" name="Grafik 4">
            <a:extLst>
              <a:ext uri="{FF2B5EF4-FFF2-40B4-BE49-F238E27FC236}">
                <a16:creationId xmlns:a16="http://schemas.microsoft.com/office/drawing/2014/main" id="{3A8BF878-6787-47AF-8865-FC27849CC31A}"/>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l="18536" t="654" r="16205" b="45223"/>
          <a:stretch/>
        </p:blipFill>
        <p:spPr>
          <a:xfrm>
            <a:off x="5656220" y="1592963"/>
            <a:ext cx="1065055" cy="1135727"/>
          </a:xfrm>
          <a:prstGeom prst="rect">
            <a:avLst/>
          </a:prstGeom>
          <a:ln>
            <a:noFill/>
          </a:ln>
        </p:spPr>
      </p:pic>
      <p:grpSp>
        <p:nvGrpSpPr>
          <p:cNvPr id="126" name="Gruppieren 15">
            <a:extLst>
              <a:ext uri="{FF2B5EF4-FFF2-40B4-BE49-F238E27FC236}">
                <a16:creationId xmlns:a16="http://schemas.microsoft.com/office/drawing/2014/main" id="{5BBF0BC3-E796-4E82-B8E8-EB1BB6342CE2}"/>
              </a:ext>
            </a:extLst>
          </p:cNvPr>
          <p:cNvGrpSpPr/>
          <p:nvPr/>
        </p:nvGrpSpPr>
        <p:grpSpPr>
          <a:xfrm>
            <a:off x="3477352" y="1582338"/>
            <a:ext cx="1138751" cy="1176624"/>
            <a:chOff x="1731747" y="1038201"/>
            <a:chExt cx="1896761" cy="1959843"/>
          </a:xfrm>
          <a:solidFill>
            <a:schemeClr val="bg1"/>
          </a:solidFill>
        </p:grpSpPr>
        <p:sp>
          <p:nvSpPr>
            <p:cNvPr id="127" name="Freeform 16">
              <a:extLst>
                <a:ext uri="{FF2B5EF4-FFF2-40B4-BE49-F238E27FC236}">
                  <a16:creationId xmlns:a16="http://schemas.microsoft.com/office/drawing/2014/main" id="{1A4F9934-59EC-421A-91C8-107C799E1391}"/>
                </a:ext>
              </a:extLst>
            </p:cNvPr>
            <p:cNvSpPr>
              <a:spLocks noChangeAspect="1"/>
            </p:cNvSpPr>
            <p:nvPr/>
          </p:nvSpPr>
          <p:spPr bwMode="auto">
            <a:xfrm>
              <a:off x="1743390" y="1038201"/>
              <a:ext cx="1857502" cy="1935100"/>
            </a:xfrm>
            <a:custGeom>
              <a:avLst/>
              <a:gdLst>
                <a:gd name="T0" fmla="*/ 1243 w 1245"/>
                <a:gd name="T1" fmla="*/ 472 h 1354"/>
                <a:gd name="T2" fmla="*/ 1235 w 1245"/>
                <a:gd name="T3" fmla="*/ 904 h 1354"/>
                <a:gd name="T4" fmla="*/ 1110 w 1245"/>
                <a:gd name="T5" fmla="*/ 1113 h 1354"/>
                <a:gd name="T6" fmla="*/ 732 w 1245"/>
                <a:gd name="T7" fmla="*/ 1322 h 1354"/>
                <a:gd name="T8" fmla="*/ 622 w 1245"/>
                <a:gd name="T9" fmla="*/ 1352 h 1354"/>
                <a:gd name="T10" fmla="*/ 622 w 1245"/>
                <a:gd name="T11" fmla="*/ 1352 h 1354"/>
                <a:gd name="T12" fmla="*/ 488 w 1245"/>
                <a:gd name="T13" fmla="*/ 1317 h 1354"/>
                <a:gd name="T14" fmla="*/ 118 w 1245"/>
                <a:gd name="T15" fmla="*/ 1095 h 1354"/>
                <a:gd name="T16" fmla="*/ 0 w 1245"/>
                <a:gd name="T17" fmla="*/ 885 h 1354"/>
                <a:gd name="T18" fmla="*/ 8 w 1245"/>
                <a:gd name="T19" fmla="*/ 450 h 1354"/>
                <a:gd name="T20" fmla="*/ 134 w 1245"/>
                <a:gd name="T21" fmla="*/ 241 h 1354"/>
                <a:gd name="T22" fmla="*/ 512 w 1245"/>
                <a:gd name="T23" fmla="*/ 32 h 1354"/>
                <a:gd name="T24" fmla="*/ 622 w 1245"/>
                <a:gd name="T25" fmla="*/ 2 h 1354"/>
                <a:gd name="T26" fmla="*/ 755 w 1245"/>
                <a:gd name="T27" fmla="*/ 37 h 1354"/>
                <a:gd name="T28" fmla="*/ 1125 w 1245"/>
                <a:gd name="T29" fmla="*/ 259 h 1354"/>
                <a:gd name="T30" fmla="*/ 1243 w 1245"/>
                <a:gd name="T31" fmla="*/ 472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5" h="1354">
                  <a:moveTo>
                    <a:pt x="1243" y="472"/>
                  </a:moveTo>
                  <a:cubicBezTo>
                    <a:pt x="1235" y="904"/>
                    <a:pt x="1235" y="904"/>
                    <a:pt x="1235" y="904"/>
                  </a:cubicBezTo>
                  <a:cubicBezTo>
                    <a:pt x="1233" y="991"/>
                    <a:pt x="1186" y="1071"/>
                    <a:pt x="1110" y="1113"/>
                  </a:cubicBezTo>
                  <a:cubicBezTo>
                    <a:pt x="732" y="1322"/>
                    <a:pt x="732" y="1322"/>
                    <a:pt x="732" y="1322"/>
                  </a:cubicBezTo>
                  <a:cubicBezTo>
                    <a:pt x="697" y="1341"/>
                    <a:pt x="660" y="1351"/>
                    <a:pt x="622" y="1352"/>
                  </a:cubicBezTo>
                  <a:cubicBezTo>
                    <a:pt x="622" y="1352"/>
                    <a:pt x="622" y="1352"/>
                    <a:pt x="622" y="1352"/>
                  </a:cubicBezTo>
                  <a:cubicBezTo>
                    <a:pt x="576" y="1354"/>
                    <a:pt x="529" y="1342"/>
                    <a:pt x="488" y="1317"/>
                  </a:cubicBezTo>
                  <a:cubicBezTo>
                    <a:pt x="118" y="1095"/>
                    <a:pt x="118" y="1095"/>
                    <a:pt x="118" y="1095"/>
                  </a:cubicBezTo>
                  <a:cubicBezTo>
                    <a:pt x="45" y="1050"/>
                    <a:pt x="0" y="971"/>
                    <a:pt x="0" y="885"/>
                  </a:cubicBezTo>
                  <a:cubicBezTo>
                    <a:pt x="8" y="450"/>
                    <a:pt x="8" y="450"/>
                    <a:pt x="8" y="450"/>
                  </a:cubicBezTo>
                  <a:cubicBezTo>
                    <a:pt x="10" y="363"/>
                    <a:pt x="58" y="283"/>
                    <a:pt x="134" y="241"/>
                  </a:cubicBezTo>
                  <a:cubicBezTo>
                    <a:pt x="512" y="32"/>
                    <a:pt x="512" y="32"/>
                    <a:pt x="512" y="32"/>
                  </a:cubicBezTo>
                  <a:cubicBezTo>
                    <a:pt x="546" y="13"/>
                    <a:pt x="584" y="3"/>
                    <a:pt x="622" y="2"/>
                  </a:cubicBezTo>
                  <a:cubicBezTo>
                    <a:pt x="668" y="0"/>
                    <a:pt x="714" y="12"/>
                    <a:pt x="755" y="37"/>
                  </a:cubicBezTo>
                  <a:cubicBezTo>
                    <a:pt x="1125" y="259"/>
                    <a:pt x="1125" y="259"/>
                    <a:pt x="1125" y="259"/>
                  </a:cubicBezTo>
                  <a:cubicBezTo>
                    <a:pt x="1200" y="304"/>
                    <a:pt x="1245" y="385"/>
                    <a:pt x="1243" y="472"/>
                  </a:cubicBezTo>
                  <a:close/>
                </a:path>
              </a:pathLst>
            </a:custGeom>
            <a:noFill/>
            <a:ln w="762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128" name="Freihandform 10">
              <a:extLst>
                <a:ext uri="{FF2B5EF4-FFF2-40B4-BE49-F238E27FC236}">
                  <a16:creationId xmlns:a16="http://schemas.microsoft.com/office/drawing/2014/main" id="{A0C3C8F5-7103-414A-AA27-1F1306462392}"/>
                </a:ext>
              </a:extLst>
            </p:cNvPr>
            <p:cNvSpPr/>
            <p:nvPr/>
          </p:nvSpPr>
          <p:spPr bwMode="auto">
            <a:xfrm>
              <a:off x="1765004" y="1049078"/>
              <a:ext cx="921487" cy="439479"/>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9" name="Freihandform 11">
              <a:extLst>
                <a:ext uri="{FF2B5EF4-FFF2-40B4-BE49-F238E27FC236}">
                  <a16:creationId xmlns:a16="http://schemas.microsoft.com/office/drawing/2014/main" id="{8E3197CD-F1AC-4C58-96DE-9E94FE465A4B}"/>
                </a:ext>
              </a:extLst>
            </p:cNvPr>
            <p:cNvSpPr/>
            <p:nvPr/>
          </p:nvSpPr>
          <p:spPr bwMode="auto">
            <a:xfrm flipH="1">
              <a:off x="2686490" y="1045623"/>
              <a:ext cx="942016" cy="554103"/>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0" name="Freihandform 12">
              <a:extLst>
                <a:ext uri="{FF2B5EF4-FFF2-40B4-BE49-F238E27FC236}">
                  <a16:creationId xmlns:a16="http://schemas.microsoft.com/office/drawing/2014/main" id="{DA92FFF5-EF41-49CC-875C-B4367D6F4607}"/>
                </a:ext>
              </a:extLst>
            </p:cNvPr>
            <p:cNvSpPr/>
            <p:nvPr/>
          </p:nvSpPr>
          <p:spPr bwMode="auto">
            <a:xfrm flipV="1">
              <a:off x="1731747" y="2481962"/>
              <a:ext cx="968551" cy="516082"/>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1" name="Freihandform 13">
              <a:extLst>
                <a:ext uri="{FF2B5EF4-FFF2-40B4-BE49-F238E27FC236}">
                  <a16:creationId xmlns:a16="http://schemas.microsoft.com/office/drawing/2014/main" id="{C859A826-52B8-4DA2-99F6-388033F5E649}"/>
                </a:ext>
              </a:extLst>
            </p:cNvPr>
            <p:cNvSpPr/>
            <p:nvPr/>
          </p:nvSpPr>
          <p:spPr bwMode="auto">
            <a:xfrm flipH="1" flipV="1">
              <a:off x="2591388" y="2443593"/>
              <a:ext cx="1037120" cy="550996"/>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grpSp>
      <p:grpSp>
        <p:nvGrpSpPr>
          <p:cNvPr id="132" name="Gruppieren 74">
            <a:extLst>
              <a:ext uri="{FF2B5EF4-FFF2-40B4-BE49-F238E27FC236}">
                <a16:creationId xmlns:a16="http://schemas.microsoft.com/office/drawing/2014/main" id="{45577E06-D337-4399-ABC5-B2C3B75FB8B2}"/>
              </a:ext>
            </a:extLst>
          </p:cNvPr>
          <p:cNvGrpSpPr/>
          <p:nvPr/>
        </p:nvGrpSpPr>
        <p:grpSpPr>
          <a:xfrm>
            <a:off x="5622868" y="1574779"/>
            <a:ext cx="1131759" cy="1176623"/>
            <a:chOff x="1743391" y="1038202"/>
            <a:chExt cx="1885118" cy="1959843"/>
          </a:xfrm>
          <a:solidFill>
            <a:schemeClr val="bg1"/>
          </a:solidFill>
        </p:grpSpPr>
        <p:sp>
          <p:nvSpPr>
            <p:cNvPr id="133" name="Freeform 16">
              <a:extLst>
                <a:ext uri="{FF2B5EF4-FFF2-40B4-BE49-F238E27FC236}">
                  <a16:creationId xmlns:a16="http://schemas.microsoft.com/office/drawing/2014/main" id="{CDF7FF2D-DD57-4D3E-A090-4B6055C22463}"/>
                </a:ext>
              </a:extLst>
            </p:cNvPr>
            <p:cNvSpPr>
              <a:spLocks noChangeAspect="1"/>
            </p:cNvSpPr>
            <p:nvPr/>
          </p:nvSpPr>
          <p:spPr bwMode="auto">
            <a:xfrm>
              <a:off x="1743391" y="1038202"/>
              <a:ext cx="1857504" cy="1935101"/>
            </a:xfrm>
            <a:custGeom>
              <a:avLst/>
              <a:gdLst>
                <a:gd name="T0" fmla="*/ 1243 w 1245"/>
                <a:gd name="T1" fmla="*/ 472 h 1354"/>
                <a:gd name="T2" fmla="*/ 1235 w 1245"/>
                <a:gd name="T3" fmla="*/ 904 h 1354"/>
                <a:gd name="T4" fmla="*/ 1110 w 1245"/>
                <a:gd name="T5" fmla="*/ 1113 h 1354"/>
                <a:gd name="T6" fmla="*/ 732 w 1245"/>
                <a:gd name="T7" fmla="*/ 1322 h 1354"/>
                <a:gd name="T8" fmla="*/ 622 w 1245"/>
                <a:gd name="T9" fmla="*/ 1352 h 1354"/>
                <a:gd name="T10" fmla="*/ 622 w 1245"/>
                <a:gd name="T11" fmla="*/ 1352 h 1354"/>
                <a:gd name="T12" fmla="*/ 488 w 1245"/>
                <a:gd name="T13" fmla="*/ 1317 h 1354"/>
                <a:gd name="T14" fmla="*/ 118 w 1245"/>
                <a:gd name="T15" fmla="*/ 1095 h 1354"/>
                <a:gd name="T16" fmla="*/ 0 w 1245"/>
                <a:gd name="T17" fmla="*/ 885 h 1354"/>
                <a:gd name="T18" fmla="*/ 8 w 1245"/>
                <a:gd name="T19" fmla="*/ 450 h 1354"/>
                <a:gd name="T20" fmla="*/ 134 w 1245"/>
                <a:gd name="T21" fmla="*/ 241 h 1354"/>
                <a:gd name="T22" fmla="*/ 512 w 1245"/>
                <a:gd name="T23" fmla="*/ 32 h 1354"/>
                <a:gd name="T24" fmla="*/ 622 w 1245"/>
                <a:gd name="T25" fmla="*/ 2 h 1354"/>
                <a:gd name="T26" fmla="*/ 755 w 1245"/>
                <a:gd name="T27" fmla="*/ 37 h 1354"/>
                <a:gd name="T28" fmla="*/ 1125 w 1245"/>
                <a:gd name="T29" fmla="*/ 259 h 1354"/>
                <a:gd name="T30" fmla="*/ 1243 w 1245"/>
                <a:gd name="T31" fmla="*/ 472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5" h="1354">
                  <a:moveTo>
                    <a:pt x="1243" y="472"/>
                  </a:moveTo>
                  <a:cubicBezTo>
                    <a:pt x="1235" y="904"/>
                    <a:pt x="1235" y="904"/>
                    <a:pt x="1235" y="904"/>
                  </a:cubicBezTo>
                  <a:cubicBezTo>
                    <a:pt x="1233" y="991"/>
                    <a:pt x="1186" y="1071"/>
                    <a:pt x="1110" y="1113"/>
                  </a:cubicBezTo>
                  <a:cubicBezTo>
                    <a:pt x="732" y="1322"/>
                    <a:pt x="732" y="1322"/>
                    <a:pt x="732" y="1322"/>
                  </a:cubicBezTo>
                  <a:cubicBezTo>
                    <a:pt x="697" y="1341"/>
                    <a:pt x="660" y="1351"/>
                    <a:pt x="622" y="1352"/>
                  </a:cubicBezTo>
                  <a:cubicBezTo>
                    <a:pt x="622" y="1352"/>
                    <a:pt x="622" y="1352"/>
                    <a:pt x="622" y="1352"/>
                  </a:cubicBezTo>
                  <a:cubicBezTo>
                    <a:pt x="576" y="1354"/>
                    <a:pt x="529" y="1342"/>
                    <a:pt x="488" y="1317"/>
                  </a:cubicBezTo>
                  <a:cubicBezTo>
                    <a:pt x="118" y="1095"/>
                    <a:pt x="118" y="1095"/>
                    <a:pt x="118" y="1095"/>
                  </a:cubicBezTo>
                  <a:cubicBezTo>
                    <a:pt x="45" y="1050"/>
                    <a:pt x="0" y="971"/>
                    <a:pt x="0" y="885"/>
                  </a:cubicBezTo>
                  <a:cubicBezTo>
                    <a:pt x="8" y="450"/>
                    <a:pt x="8" y="450"/>
                    <a:pt x="8" y="450"/>
                  </a:cubicBezTo>
                  <a:cubicBezTo>
                    <a:pt x="10" y="363"/>
                    <a:pt x="58" y="283"/>
                    <a:pt x="134" y="241"/>
                  </a:cubicBezTo>
                  <a:cubicBezTo>
                    <a:pt x="512" y="32"/>
                    <a:pt x="512" y="32"/>
                    <a:pt x="512" y="32"/>
                  </a:cubicBezTo>
                  <a:cubicBezTo>
                    <a:pt x="546" y="13"/>
                    <a:pt x="584" y="3"/>
                    <a:pt x="622" y="2"/>
                  </a:cubicBezTo>
                  <a:cubicBezTo>
                    <a:pt x="668" y="0"/>
                    <a:pt x="714" y="12"/>
                    <a:pt x="755" y="37"/>
                  </a:cubicBezTo>
                  <a:cubicBezTo>
                    <a:pt x="1125" y="259"/>
                    <a:pt x="1125" y="259"/>
                    <a:pt x="1125" y="259"/>
                  </a:cubicBezTo>
                  <a:cubicBezTo>
                    <a:pt x="1200" y="304"/>
                    <a:pt x="1245" y="385"/>
                    <a:pt x="1243" y="472"/>
                  </a:cubicBezTo>
                  <a:close/>
                </a:path>
              </a:pathLst>
            </a:custGeom>
            <a:noFill/>
            <a:ln w="762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134" name="Freihandform 76">
              <a:extLst>
                <a:ext uri="{FF2B5EF4-FFF2-40B4-BE49-F238E27FC236}">
                  <a16:creationId xmlns:a16="http://schemas.microsoft.com/office/drawing/2014/main" id="{6B13ED3D-112E-41B3-AA19-CB8C301AD841}"/>
                </a:ext>
              </a:extLst>
            </p:cNvPr>
            <p:cNvSpPr/>
            <p:nvPr/>
          </p:nvSpPr>
          <p:spPr bwMode="auto">
            <a:xfrm>
              <a:off x="1765006" y="1049079"/>
              <a:ext cx="921488" cy="439479"/>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5" name="Freihandform 77">
              <a:extLst>
                <a:ext uri="{FF2B5EF4-FFF2-40B4-BE49-F238E27FC236}">
                  <a16:creationId xmlns:a16="http://schemas.microsoft.com/office/drawing/2014/main" id="{F3C5393A-62D4-4DBC-9CFA-361C6A65433F}"/>
                </a:ext>
              </a:extLst>
            </p:cNvPr>
            <p:cNvSpPr/>
            <p:nvPr/>
          </p:nvSpPr>
          <p:spPr bwMode="auto">
            <a:xfrm flipH="1">
              <a:off x="2686493" y="1045623"/>
              <a:ext cx="942016" cy="554103"/>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6" name="Freihandform 78">
              <a:extLst>
                <a:ext uri="{FF2B5EF4-FFF2-40B4-BE49-F238E27FC236}">
                  <a16:creationId xmlns:a16="http://schemas.microsoft.com/office/drawing/2014/main" id="{D0B6DFD4-B737-428F-8EB2-D3CE6DF6F1EB}"/>
                </a:ext>
              </a:extLst>
            </p:cNvPr>
            <p:cNvSpPr/>
            <p:nvPr/>
          </p:nvSpPr>
          <p:spPr bwMode="auto">
            <a:xfrm flipV="1">
              <a:off x="1752086" y="2501380"/>
              <a:ext cx="948212" cy="496665"/>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7" name="Freihandform 79">
              <a:extLst>
                <a:ext uri="{FF2B5EF4-FFF2-40B4-BE49-F238E27FC236}">
                  <a16:creationId xmlns:a16="http://schemas.microsoft.com/office/drawing/2014/main" id="{78920668-F4F4-4E9D-B89E-3EE6E77D88BC}"/>
                </a:ext>
              </a:extLst>
            </p:cNvPr>
            <p:cNvSpPr/>
            <p:nvPr/>
          </p:nvSpPr>
          <p:spPr bwMode="auto">
            <a:xfrm flipH="1" flipV="1">
              <a:off x="2591388" y="2443593"/>
              <a:ext cx="1037120" cy="550996"/>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151" name="Rechteck 81">
            <a:extLst>
              <a:ext uri="{FF2B5EF4-FFF2-40B4-BE49-F238E27FC236}">
                <a16:creationId xmlns:a16="http://schemas.microsoft.com/office/drawing/2014/main" id="{123FA53A-D6CC-45B7-BD44-0F29DCEBD52A}"/>
              </a:ext>
            </a:extLst>
          </p:cNvPr>
          <p:cNvSpPr/>
          <p:nvPr/>
        </p:nvSpPr>
        <p:spPr>
          <a:xfrm>
            <a:off x="6147531" y="4075118"/>
            <a:ext cx="2286000" cy="457048"/>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Christopher Schmitt</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Software development</a:t>
            </a:r>
          </a:p>
        </p:txBody>
      </p:sp>
      <p:sp>
        <p:nvSpPr>
          <p:cNvPr id="159" name="Rechteck 81">
            <a:extLst>
              <a:ext uri="{FF2B5EF4-FFF2-40B4-BE49-F238E27FC236}">
                <a16:creationId xmlns:a16="http://schemas.microsoft.com/office/drawing/2014/main" id="{04E9D4C9-F4FA-43F5-8F60-7DDF91EE162E}"/>
              </a:ext>
            </a:extLst>
          </p:cNvPr>
          <p:cNvSpPr/>
          <p:nvPr/>
        </p:nvSpPr>
        <p:spPr>
          <a:xfrm>
            <a:off x="1771721" y="4075518"/>
            <a:ext cx="2286000" cy="457048"/>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René Karsch</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Business Development</a:t>
            </a:r>
          </a:p>
        </p:txBody>
      </p:sp>
      <p:sp>
        <p:nvSpPr>
          <p:cNvPr id="168" name="Rechteck 81">
            <a:extLst>
              <a:ext uri="{FF2B5EF4-FFF2-40B4-BE49-F238E27FC236}">
                <a16:creationId xmlns:a16="http://schemas.microsoft.com/office/drawing/2014/main" id="{220B0E79-1F41-413F-B690-3CC49D9FC87A}"/>
              </a:ext>
            </a:extLst>
          </p:cNvPr>
          <p:cNvSpPr/>
          <p:nvPr/>
        </p:nvSpPr>
        <p:spPr>
          <a:xfrm>
            <a:off x="3948921" y="4074717"/>
            <a:ext cx="2286000" cy="457048"/>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Jeewan Gaur</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Product Development</a:t>
            </a:r>
          </a:p>
        </p:txBody>
      </p:sp>
      <p:pic>
        <p:nvPicPr>
          <p:cNvPr id="169" name="Picture 26" descr="Bildergebnis für stern stewart logo">
            <a:extLst>
              <a:ext uri="{FF2B5EF4-FFF2-40B4-BE49-F238E27FC236}">
                <a16:creationId xmlns:a16="http://schemas.microsoft.com/office/drawing/2014/main" id="{095A6541-3FE1-4CE2-8F6C-7D82F56054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3678" y="1850858"/>
            <a:ext cx="1200102" cy="225019"/>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4" descr="Jung von Matt: Das ist der neue Markenauftritt von Roland Berger">
            <a:extLst>
              <a:ext uri="{FF2B5EF4-FFF2-40B4-BE49-F238E27FC236}">
                <a16:creationId xmlns:a16="http://schemas.microsoft.com/office/drawing/2014/main" id="{CEA35E4C-59CD-49A1-AA80-0A9CB986434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3274" y="2094187"/>
            <a:ext cx="753738" cy="373717"/>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9" descr="Datei:T-SYSTEMS-LOGO2013.svg – Wikipedia">
            <a:extLst>
              <a:ext uri="{FF2B5EF4-FFF2-40B4-BE49-F238E27FC236}">
                <a16:creationId xmlns:a16="http://schemas.microsoft.com/office/drawing/2014/main" id="{1D48A56D-202B-4951-89D7-73D42CEF44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9370" y="2089598"/>
            <a:ext cx="1500108" cy="27677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7" descr="Boston Consulting Group Logo">
            <a:extLst>
              <a:ext uri="{FF2B5EF4-FFF2-40B4-BE49-F238E27FC236}">
                <a16:creationId xmlns:a16="http://schemas.microsoft.com/office/drawing/2014/main" id="{A03EA92A-A739-462E-A19D-68BD78B6F86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5654" y="4387891"/>
            <a:ext cx="955871" cy="641945"/>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3" descr="Standard &amp; Poor's – Wikipedia">
            <a:extLst>
              <a:ext uri="{FF2B5EF4-FFF2-40B4-BE49-F238E27FC236}">
                <a16:creationId xmlns:a16="http://schemas.microsoft.com/office/drawing/2014/main" id="{ADE4384A-2D5A-43F4-8615-3D3E1B68539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88128" y="4581194"/>
            <a:ext cx="660739" cy="292928"/>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Newsroom - Hetzner Online GmbH">
            <a:extLst>
              <a:ext uri="{FF2B5EF4-FFF2-40B4-BE49-F238E27FC236}">
                <a16:creationId xmlns:a16="http://schemas.microsoft.com/office/drawing/2014/main" id="{CF56ED2B-ED55-4114-B13A-A2B166B1E07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41491" b="41194"/>
          <a:stretch/>
        </p:blipFill>
        <p:spPr bwMode="auto">
          <a:xfrm>
            <a:off x="6562863" y="4604928"/>
            <a:ext cx="1400567" cy="242503"/>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a:extLst>
              <a:ext uri="{FF2B5EF4-FFF2-40B4-BE49-F238E27FC236}">
                <a16:creationId xmlns:a16="http://schemas.microsoft.com/office/drawing/2014/main" id="{5570C3CA-BC53-4316-914D-A8F10F1824B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206" t="3868" r="20249" b="39668"/>
          <a:stretch/>
        </p:blipFill>
        <p:spPr bwMode="auto">
          <a:xfrm>
            <a:off x="4576604" y="2888119"/>
            <a:ext cx="1043337" cy="1142801"/>
          </a:xfrm>
          <a:prstGeom prst="rect">
            <a:avLst/>
          </a:prstGeom>
          <a:noFill/>
          <a:extLst>
            <a:ext uri="{909E8E84-426E-40DD-AFC4-6F175D3DCCD1}">
              <a14:hiddenFill xmlns:a14="http://schemas.microsoft.com/office/drawing/2010/main">
                <a:solidFill>
                  <a:srgbClr val="FFFFFF"/>
                </a:solidFill>
              </a14:hiddenFill>
            </a:ext>
          </a:extLst>
        </p:spPr>
      </p:pic>
      <p:grpSp>
        <p:nvGrpSpPr>
          <p:cNvPr id="181" name="Gruppieren 40">
            <a:extLst>
              <a:ext uri="{FF2B5EF4-FFF2-40B4-BE49-F238E27FC236}">
                <a16:creationId xmlns:a16="http://schemas.microsoft.com/office/drawing/2014/main" id="{E4F78354-070B-4720-A517-DB96E6539C36}"/>
              </a:ext>
            </a:extLst>
          </p:cNvPr>
          <p:cNvGrpSpPr>
            <a:grpSpLocks noChangeAspect="1"/>
          </p:cNvGrpSpPr>
          <p:nvPr/>
        </p:nvGrpSpPr>
        <p:grpSpPr>
          <a:xfrm>
            <a:off x="4536750" y="2893897"/>
            <a:ext cx="1147726" cy="1193221"/>
            <a:chOff x="1743390" y="1038202"/>
            <a:chExt cx="1885118" cy="1959843"/>
          </a:xfrm>
          <a:solidFill>
            <a:schemeClr val="bg1"/>
          </a:solidFill>
        </p:grpSpPr>
        <p:sp>
          <p:nvSpPr>
            <p:cNvPr id="182" name="Freeform 16">
              <a:extLst>
                <a:ext uri="{FF2B5EF4-FFF2-40B4-BE49-F238E27FC236}">
                  <a16:creationId xmlns:a16="http://schemas.microsoft.com/office/drawing/2014/main" id="{A5C01046-754F-40A6-8101-27539D47A6B8}"/>
                </a:ext>
              </a:extLst>
            </p:cNvPr>
            <p:cNvSpPr>
              <a:spLocks noChangeAspect="1"/>
            </p:cNvSpPr>
            <p:nvPr/>
          </p:nvSpPr>
          <p:spPr bwMode="auto">
            <a:xfrm>
              <a:off x="1743390" y="1038202"/>
              <a:ext cx="1857503" cy="1935102"/>
            </a:xfrm>
            <a:custGeom>
              <a:avLst/>
              <a:gdLst>
                <a:gd name="T0" fmla="*/ 1243 w 1245"/>
                <a:gd name="T1" fmla="*/ 472 h 1354"/>
                <a:gd name="T2" fmla="*/ 1235 w 1245"/>
                <a:gd name="T3" fmla="*/ 904 h 1354"/>
                <a:gd name="T4" fmla="*/ 1110 w 1245"/>
                <a:gd name="T5" fmla="*/ 1113 h 1354"/>
                <a:gd name="T6" fmla="*/ 732 w 1245"/>
                <a:gd name="T7" fmla="*/ 1322 h 1354"/>
                <a:gd name="T8" fmla="*/ 622 w 1245"/>
                <a:gd name="T9" fmla="*/ 1352 h 1354"/>
                <a:gd name="T10" fmla="*/ 622 w 1245"/>
                <a:gd name="T11" fmla="*/ 1352 h 1354"/>
                <a:gd name="T12" fmla="*/ 488 w 1245"/>
                <a:gd name="T13" fmla="*/ 1317 h 1354"/>
                <a:gd name="T14" fmla="*/ 118 w 1245"/>
                <a:gd name="T15" fmla="*/ 1095 h 1354"/>
                <a:gd name="T16" fmla="*/ 0 w 1245"/>
                <a:gd name="T17" fmla="*/ 885 h 1354"/>
                <a:gd name="T18" fmla="*/ 8 w 1245"/>
                <a:gd name="T19" fmla="*/ 450 h 1354"/>
                <a:gd name="T20" fmla="*/ 134 w 1245"/>
                <a:gd name="T21" fmla="*/ 241 h 1354"/>
                <a:gd name="T22" fmla="*/ 512 w 1245"/>
                <a:gd name="T23" fmla="*/ 32 h 1354"/>
                <a:gd name="T24" fmla="*/ 622 w 1245"/>
                <a:gd name="T25" fmla="*/ 2 h 1354"/>
                <a:gd name="T26" fmla="*/ 755 w 1245"/>
                <a:gd name="T27" fmla="*/ 37 h 1354"/>
                <a:gd name="T28" fmla="*/ 1125 w 1245"/>
                <a:gd name="T29" fmla="*/ 259 h 1354"/>
                <a:gd name="T30" fmla="*/ 1243 w 1245"/>
                <a:gd name="T31" fmla="*/ 472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5" h="1354">
                  <a:moveTo>
                    <a:pt x="1243" y="472"/>
                  </a:moveTo>
                  <a:cubicBezTo>
                    <a:pt x="1235" y="904"/>
                    <a:pt x="1235" y="904"/>
                    <a:pt x="1235" y="904"/>
                  </a:cubicBezTo>
                  <a:cubicBezTo>
                    <a:pt x="1233" y="991"/>
                    <a:pt x="1186" y="1071"/>
                    <a:pt x="1110" y="1113"/>
                  </a:cubicBezTo>
                  <a:cubicBezTo>
                    <a:pt x="732" y="1322"/>
                    <a:pt x="732" y="1322"/>
                    <a:pt x="732" y="1322"/>
                  </a:cubicBezTo>
                  <a:cubicBezTo>
                    <a:pt x="697" y="1341"/>
                    <a:pt x="660" y="1351"/>
                    <a:pt x="622" y="1352"/>
                  </a:cubicBezTo>
                  <a:cubicBezTo>
                    <a:pt x="622" y="1352"/>
                    <a:pt x="622" y="1352"/>
                    <a:pt x="622" y="1352"/>
                  </a:cubicBezTo>
                  <a:cubicBezTo>
                    <a:pt x="576" y="1354"/>
                    <a:pt x="529" y="1342"/>
                    <a:pt x="488" y="1317"/>
                  </a:cubicBezTo>
                  <a:cubicBezTo>
                    <a:pt x="118" y="1095"/>
                    <a:pt x="118" y="1095"/>
                    <a:pt x="118" y="1095"/>
                  </a:cubicBezTo>
                  <a:cubicBezTo>
                    <a:pt x="45" y="1050"/>
                    <a:pt x="0" y="971"/>
                    <a:pt x="0" y="885"/>
                  </a:cubicBezTo>
                  <a:cubicBezTo>
                    <a:pt x="8" y="450"/>
                    <a:pt x="8" y="450"/>
                    <a:pt x="8" y="450"/>
                  </a:cubicBezTo>
                  <a:cubicBezTo>
                    <a:pt x="10" y="363"/>
                    <a:pt x="58" y="283"/>
                    <a:pt x="134" y="241"/>
                  </a:cubicBezTo>
                  <a:cubicBezTo>
                    <a:pt x="512" y="32"/>
                    <a:pt x="512" y="32"/>
                    <a:pt x="512" y="32"/>
                  </a:cubicBezTo>
                  <a:cubicBezTo>
                    <a:pt x="546" y="13"/>
                    <a:pt x="584" y="3"/>
                    <a:pt x="622" y="2"/>
                  </a:cubicBezTo>
                  <a:cubicBezTo>
                    <a:pt x="668" y="0"/>
                    <a:pt x="714" y="12"/>
                    <a:pt x="755" y="37"/>
                  </a:cubicBezTo>
                  <a:cubicBezTo>
                    <a:pt x="1125" y="259"/>
                    <a:pt x="1125" y="259"/>
                    <a:pt x="1125" y="259"/>
                  </a:cubicBezTo>
                  <a:cubicBezTo>
                    <a:pt x="1200" y="304"/>
                    <a:pt x="1245" y="385"/>
                    <a:pt x="1243" y="472"/>
                  </a:cubicBezTo>
                  <a:close/>
                </a:path>
              </a:pathLst>
            </a:custGeom>
            <a:noFill/>
            <a:ln w="762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183" name="Freihandform 42">
              <a:extLst>
                <a:ext uri="{FF2B5EF4-FFF2-40B4-BE49-F238E27FC236}">
                  <a16:creationId xmlns:a16="http://schemas.microsoft.com/office/drawing/2014/main" id="{8D8D56E8-28FA-40A9-BB4A-0430BB1318B6}"/>
                </a:ext>
              </a:extLst>
            </p:cNvPr>
            <p:cNvSpPr/>
            <p:nvPr/>
          </p:nvSpPr>
          <p:spPr bwMode="auto">
            <a:xfrm>
              <a:off x="1765005" y="1049079"/>
              <a:ext cx="921488" cy="439479"/>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4" name="Freihandform 43">
              <a:extLst>
                <a:ext uri="{FF2B5EF4-FFF2-40B4-BE49-F238E27FC236}">
                  <a16:creationId xmlns:a16="http://schemas.microsoft.com/office/drawing/2014/main" id="{3766C3E4-115B-409C-B6D7-D506D12F66FC}"/>
                </a:ext>
              </a:extLst>
            </p:cNvPr>
            <p:cNvSpPr/>
            <p:nvPr/>
          </p:nvSpPr>
          <p:spPr bwMode="auto">
            <a:xfrm flipH="1">
              <a:off x="2686492" y="1045624"/>
              <a:ext cx="942016" cy="554104"/>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5" name="Freihandform 44">
              <a:extLst>
                <a:ext uri="{FF2B5EF4-FFF2-40B4-BE49-F238E27FC236}">
                  <a16:creationId xmlns:a16="http://schemas.microsoft.com/office/drawing/2014/main" id="{EAEA059E-817A-44F9-B6FB-1FECCB23E65B}"/>
                </a:ext>
              </a:extLst>
            </p:cNvPr>
            <p:cNvSpPr/>
            <p:nvPr/>
          </p:nvSpPr>
          <p:spPr bwMode="auto">
            <a:xfrm flipV="1">
              <a:off x="1778808" y="2526759"/>
              <a:ext cx="921488" cy="471286"/>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6" name="Freihandform 45">
              <a:extLst>
                <a:ext uri="{FF2B5EF4-FFF2-40B4-BE49-F238E27FC236}">
                  <a16:creationId xmlns:a16="http://schemas.microsoft.com/office/drawing/2014/main" id="{8D4292B4-A83C-461D-9603-F0CEB68EDD74}"/>
                </a:ext>
              </a:extLst>
            </p:cNvPr>
            <p:cNvSpPr/>
            <p:nvPr/>
          </p:nvSpPr>
          <p:spPr bwMode="auto">
            <a:xfrm flipH="1" flipV="1">
              <a:off x="2591388" y="2443593"/>
              <a:ext cx="1037120" cy="550996"/>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187" name="Rechteck 81">
            <a:extLst>
              <a:ext uri="{FF2B5EF4-FFF2-40B4-BE49-F238E27FC236}">
                <a16:creationId xmlns:a16="http://schemas.microsoft.com/office/drawing/2014/main" id="{26D971F9-0912-4F1C-814C-AB8AB5453B40}"/>
              </a:ext>
            </a:extLst>
          </p:cNvPr>
          <p:cNvSpPr/>
          <p:nvPr/>
        </p:nvSpPr>
        <p:spPr>
          <a:xfrm>
            <a:off x="2898091" y="2673327"/>
            <a:ext cx="2286000" cy="457048"/>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Pavol Sikula</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CEO</a:t>
            </a:r>
          </a:p>
        </p:txBody>
      </p:sp>
      <p:sp>
        <p:nvSpPr>
          <p:cNvPr id="189" name="Rechteck 81">
            <a:extLst>
              <a:ext uri="{FF2B5EF4-FFF2-40B4-BE49-F238E27FC236}">
                <a16:creationId xmlns:a16="http://schemas.microsoft.com/office/drawing/2014/main" id="{F26FE7F7-C544-4081-B6C7-397051554F8D}"/>
              </a:ext>
            </a:extLst>
          </p:cNvPr>
          <p:cNvSpPr/>
          <p:nvPr/>
        </p:nvSpPr>
        <p:spPr>
          <a:xfrm>
            <a:off x="7821352" y="5457680"/>
            <a:ext cx="1296000" cy="457048"/>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Nina</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GDPR</a:t>
            </a:r>
          </a:p>
        </p:txBody>
      </p:sp>
      <p:sp>
        <p:nvSpPr>
          <p:cNvPr id="190" name="Rechteck 81">
            <a:extLst>
              <a:ext uri="{FF2B5EF4-FFF2-40B4-BE49-F238E27FC236}">
                <a16:creationId xmlns:a16="http://schemas.microsoft.com/office/drawing/2014/main" id="{9BAE329A-8C34-40DD-840D-EE58487FAB65}"/>
              </a:ext>
            </a:extLst>
          </p:cNvPr>
          <p:cNvSpPr/>
          <p:nvPr/>
        </p:nvSpPr>
        <p:spPr>
          <a:xfrm>
            <a:off x="7103478" y="5457680"/>
            <a:ext cx="1296000" cy="457048"/>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Larisa</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Operations</a:t>
            </a:r>
          </a:p>
        </p:txBody>
      </p:sp>
      <p:sp>
        <p:nvSpPr>
          <p:cNvPr id="192" name="Rechteck 81">
            <a:extLst>
              <a:ext uri="{FF2B5EF4-FFF2-40B4-BE49-F238E27FC236}">
                <a16:creationId xmlns:a16="http://schemas.microsoft.com/office/drawing/2014/main" id="{BE2D54DB-FAFB-423E-9465-C3527FDECF20}"/>
              </a:ext>
            </a:extLst>
          </p:cNvPr>
          <p:cNvSpPr/>
          <p:nvPr/>
        </p:nvSpPr>
        <p:spPr>
          <a:xfrm>
            <a:off x="1203149" y="5457680"/>
            <a:ext cx="1296000" cy="442814"/>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Cristian</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SW development</a:t>
            </a:r>
          </a:p>
        </p:txBody>
      </p:sp>
      <p:sp>
        <p:nvSpPr>
          <p:cNvPr id="193" name="Rechteck 81">
            <a:extLst>
              <a:ext uri="{FF2B5EF4-FFF2-40B4-BE49-F238E27FC236}">
                <a16:creationId xmlns:a16="http://schemas.microsoft.com/office/drawing/2014/main" id="{EDB37CED-07C8-4318-AF95-FA5BA20273DE}"/>
              </a:ext>
            </a:extLst>
          </p:cNvPr>
          <p:cNvSpPr/>
          <p:nvPr/>
        </p:nvSpPr>
        <p:spPr>
          <a:xfrm>
            <a:off x="2420298" y="5457680"/>
            <a:ext cx="1296000" cy="442814"/>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Sebastian</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SW development</a:t>
            </a:r>
          </a:p>
        </p:txBody>
      </p:sp>
      <p:sp>
        <p:nvSpPr>
          <p:cNvPr id="194" name="Rechteck 81">
            <a:extLst>
              <a:ext uri="{FF2B5EF4-FFF2-40B4-BE49-F238E27FC236}">
                <a16:creationId xmlns:a16="http://schemas.microsoft.com/office/drawing/2014/main" id="{8AD5A345-3733-4FF9-90B1-0AFDA67265B5}"/>
              </a:ext>
            </a:extLst>
          </p:cNvPr>
          <p:cNvSpPr/>
          <p:nvPr/>
        </p:nvSpPr>
        <p:spPr>
          <a:xfrm>
            <a:off x="5547865" y="5457680"/>
            <a:ext cx="1296000" cy="457048"/>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Milos</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 Testing</a:t>
            </a:r>
          </a:p>
        </p:txBody>
      </p:sp>
      <p:sp>
        <p:nvSpPr>
          <p:cNvPr id="195" name="Rechteck 81">
            <a:extLst>
              <a:ext uri="{FF2B5EF4-FFF2-40B4-BE49-F238E27FC236}">
                <a16:creationId xmlns:a16="http://schemas.microsoft.com/office/drawing/2014/main" id="{FC8BFA03-9E96-4565-80A5-90AE4ACF11F5}"/>
              </a:ext>
            </a:extLst>
          </p:cNvPr>
          <p:cNvSpPr/>
          <p:nvPr/>
        </p:nvSpPr>
        <p:spPr>
          <a:xfrm>
            <a:off x="3637446" y="5457680"/>
            <a:ext cx="1296000" cy="595163"/>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Paulo</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 SW development</a:t>
            </a:r>
          </a:p>
        </p:txBody>
      </p:sp>
      <p:sp>
        <p:nvSpPr>
          <p:cNvPr id="196" name="Rechteck 81">
            <a:extLst>
              <a:ext uri="{FF2B5EF4-FFF2-40B4-BE49-F238E27FC236}">
                <a16:creationId xmlns:a16="http://schemas.microsoft.com/office/drawing/2014/main" id="{8FB35EDF-BDF9-4719-AB50-5957AB9072B8}"/>
              </a:ext>
            </a:extLst>
          </p:cNvPr>
          <p:cNvSpPr/>
          <p:nvPr/>
        </p:nvSpPr>
        <p:spPr>
          <a:xfrm>
            <a:off x="6272093" y="5457680"/>
            <a:ext cx="1296000" cy="457048"/>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Jakob</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Website</a:t>
            </a:r>
          </a:p>
        </p:txBody>
      </p:sp>
      <p:sp>
        <p:nvSpPr>
          <p:cNvPr id="197" name="Rechteck 81">
            <a:extLst>
              <a:ext uri="{FF2B5EF4-FFF2-40B4-BE49-F238E27FC236}">
                <a16:creationId xmlns:a16="http://schemas.microsoft.com/office/drawing/2014/main" id="{0B698623-FC18-4DE5-A7EE-A0BECC5DCBD8}"/>
              </a:ext>
            </a:extLst>
          </p:cNvPr>
          <p:cNvSpPr/>
          <p:nvPr/>
        </p:nvSpPr>
        <p:spPr>
          <a:xfrm>
            <a:off x="4722118" y="5457680"/>
            <a:ext cx="1296000" cy="457048"/>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Sonya</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Marketing</a:t>
            </a:r>
          </a:p>
        </p:txBody>
      </p:sp>
      <p:pic>
        <p:nvPicPr>
          <p:cNvPr id="3074" name="Picture 2" descr="Lackierer (m/w/d) | Oberpfalzjobs">
            <a:extLst>
              <a:ext uri="{FF2B5EF4-FFF2-40B4-BE49-F238E27FC236}">
                <a16:creationId xmlns:a16="http://schemas.microsoft.com/office/drawing/2014/main" id="{34E0E0A2-0F0F-72AD-9178-97878ED2BA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1297" y="4538876"/>
            <a:ext cx="853588" cy="416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ofile photo of Christian René Karsch">
            <a:extLst>
              <a:ext uri="{FF2B5EF4-FFF2-40B4-BE49-F238E27FC236}">
                <a16:creationId xmlns:a16="http://schemas.microsoft.com/office/drawing/2014/main" id="{EA99A557-EB92-21C5-4D36-5755B1A9346C}"/>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l="7903" t="2779" r="11828" b="12599"/>
          <a:stretch/>
        </p:blipFill>
        <p:spPr bwMode="auto">
          <a:xfrm>
            <a:off x="2406657" y="2909999"/>
            <a:ext cx="1077685" cy="11361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ieren 40">
            <a:extLst>
              <a:ext uri="{FF2B5EF4-FFF2-40B4-BE49-F238E27FC236}">
                <a16:creationId xmlns:a16="http://schemas.microsoft.com/office/drawing/2014/main" id="{3A79AC6A-0CF0-EE94-390A-FF8DF57AF9F3}"/>
              </a:ext>
            </a:extLst>
          </p:cNvPr>
          <p:cNvGrpSpPr>
            <a:grpSpLocks noChangeAspect="1"/>
          </p:cNvGrpSpPr>
          <p:nvPr/>
        </p:nvGrpSpPr>
        <p:grpSpPr>
          <a:xfrm>
            <a:off x="2371091" y="2883600"/>
            <a:ext cx="1147726" cy="1193221"/>
            <a:chOff x="1743390" y="1038202"/>
            <a:chExt cx="1885118" cy="1959843"/>
          </a:xfrm>
          <a:solidFill>
            <a:schemeClr val="bg1"/>
          </a:solidFill>
        </p:grpSpPr>
        <p:sp>
          <p:nvSpPr>
            <p:cNvPr id="5" name="Freeform 16">
              <a:extLst>
                <a:ext uri="{FF2B5EF4-FFF2-40B4-BE49-F238E27FC236}">
                  <a16:creationId xmlns:a16="http://schemas.microsoft.com/office/drawing/2014/main" id="{74C82CBD-4919-0F96-96EE-D660F7DED791}"/>
                </a:ext>
              </a:extLst>
            </p:cNvPr>
            <p:cNvSpPr>
              <a:spLocks noChangeAspect="1"/>
            </p:cNvSpPr>
            <p:nvPr/>
          </p:nvSpPr>
          <p:spPr bwMode="auto">
            <a:xfrm>
              <a:off x="1743390" y="1038202"/>
              <a:ext cx="1857503" cy="1935102"/>
            </a:xfrm>
            <a:custGeom>
              <a:avLst/>
              <a:gdLst>
                <a:gd name="T0" fmla="*/ 1243 w 1245"/>
                <a:gd name="T1" fmla="*/ 472 h 1354"/>
                <a:gd name="T2" fmla="*/ 1235 w 1245"/>
                <a:gd name="T3" fmla="*/ 904 h 1354"/>
                <a:gd name="T4" fmla="*/ 1110 w 1245"/>
                <a:gd name="T5" fmla="*/ 1113 h 1354"/>
                <a:gd name="T6" fmla="*/ 732 w 1245"/>
                <a:gd name="T7" fmla="*/ 1322 h 1354"/>
                <a:gd name="T8" fmla="*/ 622 w 1245"/>
                <a:gd name="T9" fmla="*/ 1352 h 1354"/>
                <a:gd name="T10" fmla="*/ 622 w 1245"/>
                <a:gd name="T11" fmla="*/ 1352 h 1354"/>
                <a:gd name="T12" fmla="*/ 488 w 1245"/>
                <a:gd name="T13" fmla="*/ 1317 h 1354"/>
                <a:gd name="T14" fmla="*/ 118 w 1245"/>
                <a:gd name="T15" fmla="*/ 1095 h 1354"/>
                <a:gd name="T16" fmla="*/ 0 w 1245"/>
                <a:gd name="T17" fmla="*/ 885 h 1354"/>
                <a:gd name="T18" fmla="*/ 8 w 1245"/>
                <a:gd name="T19" fmla="*/ 450 h 1354"/>
                <a:gd name="T20" fmla="*/ 134 w 1245"/>
                <a:gd name="T21" fmla="*/ 241 h 1354"/>
                <a:gd name="T22" fmla="*/ 512 w 1245"/>
                <a:gd name="T23" fmla="*/ 32 h 1354"/>
                <a:gd name="T24" fmla="*/ 622 w 1245"/>
                <a:gd name="T25" fmla="*/ 2 h 1354"/>
                <a:gd name="T26" fmla="*/ 755 w 1245"/>
                <a:gd name="T27" fmla="*/ 37 h 1354"/>
                <a:gd name="T28" fmla="*/ 1125 w 1245"/>
                <a:gd name="T29" fmla="*/ 259 h 1354"/>
                <a:gd name="T30" fmla="*/ 1243 w 1245"/>
                <a:gd name="T31" fmla="*/ 472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5" h="1354">
                  <a:moveTo>
                    <a:pt x="1243" y="472"/>
                  </a:moveTo>
                  <a:cubicBezTo>
                    <a:pt x="1235" y="904"/>
                    <a:pt x="1235" y="904"/>
                    <a:pt x="1235" y="904"/>
                  </a:cubicBezTo>
                  <a:cubicBezTo>
                    <a:pt x="1233" y="991"/>
                    <a:pt x="1186" y="1071"/>
                    <a:pt x="1110" y="1113"/>
                  </a:cubicBezTo>
                  <a:cubicBezTo>
                    <a:pt x="732" y="1322"/>
                    <a:pt x="732" y="1322"/>
                    <a:pt x="732" y="1322"/>
                  </a:cubicBezTo>
                  <a:cubicBezTo>
                    <a:pt x="697" y="1341"/>
                    <a:pt x="660" y="1351"/>
                    <a:pt x="622" y="1352"/>
                  </a:cubicBezTo>
                  <a:cubicBezTo>
                    <a:pt x="622" y="1352"/>
                    <a:pt x="622" y="1352"/>
                    <a:pt x="622" y="1352"/>
                  </a:cubicBezTo>
                  <a:cubicBezTo>
                    <a:pt x="576" y="1354"/>
                    <a:pt x="529" y="1342"/>
                    <a:pt x="488" y="1317"/>
                  </a:cubicBezTo>
                  <a:cubicBezTo>
                    <a:pt x="118" y="1095"/>
                    <a:pt x="118" y="1095"/>
                    <a:pt x="118" y="1095"/>
                  </a:cubicBezTo>
                  <a:cubicBezTo>
                    <a:pt x="45" y="1050"/>
                    <a:pt x="0" y="971"/>
                    <a:pt x="0" y="885"/>
                  </a:cubicBezTo>
                  <a:cubicBezTo>
                    <a:pt x="8" y="450"/>
                    <a:pt x="8" y="450"/>
                    <a:pt x="8" y="450"/>
                  </a:cubicBezTo>
                  <a:cubicBezTo>
                    <a:pt x="10" y="363"/>
                    <a:pt x="58" y="283"/>
                    <a:pt x="134" y="241"/>
                  </a:cubicBezTo>
                  <a:cubicBezTo>
                    <a:pt x="512" y="32"/>
                    <a:pt x="512" y="32"/>
                    <a:pt x="512" y="32"/>
                  </a:cubicBezTo>
                  <a:cubicBezTo>
                    <a:pt x="546" y="13"/>
                    <a:pt x="584" y="3"/>
                    <a:pt x="622" y="2"/>
                  </a:cubicBezTo>
                  <a:cubicBezTo>
                    <a:pt x="668" y="0"/>
                    <a:pt x="714" y="12"/>
                    <a:pt x="755" y="37"/>
                  </a:cubicBezTo>
                  <a:cubicBezTo>
                    <a:pt x="1125" y="259"/>
                    <a:pt x="1125" y="259"/>
                    <a:pt x="1125" y="259"/>
                  </a:cubicBezTo>
                  <a:cubicBezTo>
                    <a:pt x="1200" y="304"/>
                    <a:pt x="1245" y="385"/>
                    <a:pt x="1243" y="472"/>
                  </a:cubicBezTo>
                  <a:close/>
                </a:path>
              </a:pathLst>
            </a:custGeom>
            <a:noFill/>
            <a:ln w="762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6" name="Freihandform 42">
              <a:extLst>
                <a:ext uri="{FF2B5EF4-FFF2-40B4-BE49-F238E27FC236}">
                  <a16:creationId xmlns:a16="http://schemas.microsoft.com/office/drawing/2014/main" id="{BAC07C22-5861-F779-2640-911E9938D33F}"/>
                </a:ext>
              </a:extLst>
            </p:cNvPr>
            <p:cNvSpPr/>
            <p:nvPr/>
          </p:nvSpPr>
          <p:spPr bwMode="auto">
            <a:xfrm>
              <a:off x="1765005" y="1049079"/>
              <a:ext cx="921488" cy="439479"/>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 name="Freihandform 43">
              <a:extLst>
                <a:ext uri="{FF2B5EF4-FFF2-40B4-BE49-F238E27FC236}">
                  <a16:creationId xmlns:a16="http://schemas.microsoft.com/office/drawing/2014/main" id="{A29610F8-6CC2-2F81-32B9-0054816D1827}"/>
                </a:ext>
              </a:extLst>
            </p:cNvPr>
            <p:cNvSpPr/>
            <p:nvPr/>
          </p:nvSpPr>
          <p:spPr bwMode="auto">
            <a:xfrm flipH="1">
              <a:off x="2686492" y="1045624"/>
              <a:ext cx="942016" cy="554104"/>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Freihandform 44">
              <a:extLst>
                <a:ext uri="{FF2B5EF4-FFF2-40B4-BE49-F238E27FC236}">
                  <a16:creationId xmlns:a16="http://schemas.microsoft.com/office/drawing/2014/main" id="{B8A0E32F-3CFB-7919-1054-053D13F31B08}"/>
                </a:ext>
              </a:extLst>
            </p:cNvPr>
            <p:cNvSpPr/>
            <p:nvPr/>
          </p:nvSpPr>
          <p:spPr bwMode="auto">
            <a:xfrm flipV="1">
              <a:off x="1778808" y="2526759"/>
              <a:ext cx="921488" cy="471286"/>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 name="Freihandform 45">
              <a:extLst>
                <a:ext uri="{FF2B5EF4-FFF2-40B4-BE49-F238E27FC236}">
                  <a16:creationId xmlns:a16="http://schemas.microsoft.com/office/drawing/2014/main" id="{98B34EF9-5073-D9A4-AA00-D3CEC164093B}"/>
                </a:ext>
              </a:extLst>
            </p:cNvPr>
            <p:cNvSpPr/>
            <p:nvPr/>
          </p:nvSpPr>
          <p:spPr bwMode="auto">
            <a:xfrm flipH="1" flipV="1">
              <a:off x="2591388" y="2443593"/>
              <a:ext cx="1037120" cy="550996"/>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grp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10" name="Textplatzhalter 1">
            <a:extLst>
              <a:ext uri="{FF2B5EF4-FFF2-40B4-BE49-F238E27FC236}">
                <a16:creationId xmlns:a16="http://schemas.microsoft.com/office/drawing/2014/main" id="{BF76F7E3-C564-FF43-4AC9-A7E5E6BDB994}"/>
              </a:ext>
            </a:extLst>
          </p:cNvPr>
          <p:cNvSpPr txBox="1">
            <a:spLocks/>
          </p:cNvSpPr>
          <p:nvPr/>
        </p:nvSpPr>
        <p:spPr>
          <a:xfrm>
            <a:off x="371475" y="296687"/>
            <a:ext cx="2963863" cy="576440"/>
          </a:xfrm>
          <a:prstGeom prst="rect">
            <a:avLst/>
          </a:prstGeom>
        </p:spPr>
        <p:txBody>
          <a:bodyPr vert="horz" lIns="0" tIns="0" rIns="0" bIns="0" rtlCol="0">
            <a:spAutoFit/>
          </a:bodyPr>
          <a:lstStyle>
            <a:defPPr>
              <a:defRPr lang="en-PT"/>
            </a:defPPr>
            <a:lvl1pPr indent="0">
              <a:lnSpc>
                <a:spcPct val="90000"/>
              </a:lnSpc>
              <a:spcBef>
                <a:spcPts val="1000"/>
              </a:spcBef>
              <a:buFont typeface="Arial" panose="020B0604020202020204" pitchFamily="34" charset="0"/>
              <a:buNone/>
              <a:defRPr sz="16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002060"/>
                </a:solidFill>
              </a:rPr>
              <a:t>Ambassador Program 2023</a:t>
            </a:r>
          </a:p>
          <a:p>
            <a:endParaRPr lang="en-US" dirty="0">
              <a:solidFill>
                <a:srgbClr val="002060"/>
              </a:solidFill>
            </a:endParaRPr>
          </a:p>
        </p:txBody>
      </p:sp>
      <p:sp>
        <p:nvSpPr>
          <p:cNvPr id="11" name="Textplatzhalter 7">
            <a:extLst>
              <a:ext uri="{FF2B5EF4-FFF2-40B4-BE49-F238E27FC236}">
                <a16:creationId xmlns:a16="http://schemas.microsoft.com/office/drawing/2014/main" id="{4C170C23-C955-47B5-62EB-B17D61AE1265}"/>
              </a:ext>
            </a:extLst>
          </p:cNvPr>
          <p:cNvSpPr txBox="1">
            <a:spLocks/>
          </p:cNvSpPr>
          <p:nvPr/>
        </p:nvSpPr>
        <p:spPr>
          <a:xfrm>
            <a:off x="344488" y="569680"/>
            <a:ext cx="11628437" cy="546303"/>
          </a:xfrm>
          <a:prstGeom prst="rect">
            <a:avLst/>
          </a:prstGeom>
        </p:spPr>
        <p:txBody>
          <a:bodyPr vert="horz" lIns="0" tIns="0" rIns="0" bIns="0" rtlCol="0">
            <a:spAutoFit/>
          </a:bodyPr>
          <a:lstStyle>
            <a:defPPr>
              <a:defRPr lang="en-PT"/>
            </a:defPPr>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002060"/>
                </a:solidFill>
              </a:rPr>
              <a:t>Get to know the </a:t>
            </a:r>
            <a:r>
              <a:rPr lang="en-US" dirty="0" err="1">
                <a:solidFill>
                  <a:srgbClr val="002060"/>
                </a:solidFill>
              </a:rPr>
              <a:t>AskBrian</a:t>
            </a:r>
            <a:r>
              <a:rPr lang="en-US" dirty="0">
                <a:solidFill>
                  <a:srgbClr val="002060"/>
                </a:solidFill>
              </a:rPr>
              <a:t> Team</a:t>
            </a:r>
          </a:p>
        </p:txBody>
      </p:sp>
      <p:sp>
        <p:nvSpPr>
          <p:cNvPr id="12" name="Rounded Rectangle 11">
            <a:extLst>
              <a:ext uri="{FF2B5EF4-FFF2-40B4-BE49-F238E27FC236}">
                <a16:creationId xmlns:a16="http://schemas.microsoft.com/office/drawing/2014/main" id="{FF6FB8C1-97CF-82CC-6E1B-0CF99FBEEDF9}"/>
              </a:ext>
            </a:extLst>
          </p:cNvPr>
          <p:cNvSpPr/>
          <p:nvPr/>
        </p:nvSpPr>
        <p:spPr>
          <a:xfrm>
            <a:off x="9392638" y="4434304"/>
            <a:ext cx="1651516" cy="546303"/>
          </a:xfrm>
          <a:prstGeom prst="roundRect">
            <a:avLst>
              <a:gd name="adj" fmla="val 3978"/>
            </a:avLst>
          </a:prstGeom>
          <a:solidFill>
            <a:schemeClr val="bg1"/>
          </a:solidFill>
          <a:ln>
            <a:noFill/>
          </a:ln>
          <a:effectLst>
            <a:outerShdw blurRad="2540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a:solidFill>
                  <a:srgbClr val="002060"/>
                </a:solidFill>
                <a:latin typeface="Avenir Next" panose="020B0503020202020204" pitchFamily="34" charset="0"/>
              </a:rPr>
              <a:t>More helping hands </a:t>
            </a:r>
            <a:r>
              <a:rPr lang="en-US" sz="1400" b="1" i="1" dirty="0">
                <a:solidFill>
                  <a:srgbClr val="002060"/>
                </a:solidFill>
                <a:latin typeface="Avenir Next" panose="020B0503020202020204" pitchFamily="34" charset="0"/>
                <a:sym typeface="Wingdings" pitchFamily="2" charset="2"/>
              </a:rPr>
              <a:t></a:t>
            </a:r>
            <a:endParaRPr lang="en-US" sz="1400" b="1" i="1" dirty="0">
              <a:solidFill>
                <a:srgbClr val="002060"/>
              </a:solidFill>
              <a:latin typeface="Avenir Next" panose="020B0503020202020204" pitchFamily="34" charset="0"/>
            </a:endParaRPr>
          </a:p>
        </p:txBody>
      </p:sp>
      <p:sp>
        <p:nvSpPr>
          <p:cNvPr id="14" name="Freeform 78">
            <a:extLst>
              <a:ext uri="{FF2B5EF4-FFF2-40B4-BE49-F238E27FC236}">
                <a16:creationId xmlns:a16="http://schemas.microsoft.com/office/drawing/2014/main" id="{26D7C794-A3B7-F789-43EF-43EE60CEA19D}"/>
              </a:ext>
            </a:extLst>
          </p:cNvPr>
          <p:cNvSpPr>
            <a:spLocks noEditPoints="1"/>
          </p:cNvSpPr>
          <p:nvPr/>
        </p:nvSpPr>
        <p:spPr bwMode="gray">
          <a:xfrm rot="19500430" flipH="1" flipV="1">
            <a:off x="9023732" y="5177472"/>
            <a:ext cx="885666" cy="472953"/>
          </a:xfrm>
          <a:custGeom>
            <a:avLst/>
            <a:gdLst>
              <a:gd name="T0" fmla="*/ 404 w 553"/>
              <a:gd name="T1" fmla="*/ 86 h 111"/>
              <a:gd name="T2" fmla="*/ 514 w 553"/>
              <a:gd name="T3" fmla="*/ 59 h 111"/>
              <a:gd name="T4" fmla="*/ 453 w 553"/>
              <a:gd name="T5" fmla="*/ 60 h 111"/>
              <a:gd name="T6" fmla="*/ 449 w 553"/>
              <a:gd name="T7" fmla="*/ 46 h 111"/>
              <a:gd name="T8" fmla="*/ 410 w 553"/>
              <a:gd name="T9" fmla="*/ 70 h 111"/>
              <a:gd name="T10" fmla="*/ 391 w 553"/>
              <a:gd name="T11" fmla="*/ 41 h 111"/>
              <a:gd name="T12" fmla="*/ 127 w 553"/>
              <a:gd name="T13" fmla="*/ 64 h 111"/>
              <a:gd name="T14" fmla="*/ 43 w 553"/>
              <a:gd name="T15" fmla="*/ 90 h 111"/>
              <a:gd name="T16" fmla="*/ 2 w 553"/>
              <a:gd name="T17" fmla="*/ 111 h 111"/>
              <a:gd name="T18" fmla="*/ 348 w 553"/>
              <a:gd name="T19" fmla="*/ 21 h 111"/>
              <a:gd name="T20" fmla="*/ 389 w 553"/>
              <a:gd name="T21" fmla="*/ 21 h 111"/>
              <a:gd name="T22" fmla="*/ 477 w 553"/>
              <a:gd name="T23" fmla="*/ 3 h 111"/>
              <a:gd name="T24" fmla="*/ 543 w 553"/>
              <a:gd name="T25" fmla="*/ 58 h 111"/>
              <a:gd name="T26" fmla="*/ 550 w 553"/>
              <a:gd name="T27" fmla="*/ 66 h 111"/>
              <a:gd name="T28" fmla="*/ 544 w 553"/>
              <a:gd name="T29" fmla="*/ 65 h 111"/>
              <a:gd name="T30" fmla="*/ 530 w 553"/>
              <a:gd name="T31" fmla="*/ 62 h 111"/>
              <a:gd name="T32" fmla="*/ 525 w 553"/>
              <a:gd name="T33" fmla="*/ 62 h 111"/>
              <a:gd name="T34" fmla="*/ 534 w 553"/>
              <a:gd name="T35" fmla="*/ 57 h 111"/>
              <a:gd name="T36" fmla="*/ 500 w 553"/>
              <a:gd name="T37" fmla="*/ 43 h 111"/>
              <a:gd name="T38" fmla="*/ 516 w 553"/>
              <a:gd name="T39" fmla="*/ 49 h 111"/>
              <a:gd name="T40" fmla="*/ 516 w 553"/>
              <a:gd name="T41" fmla="*/ 52 h 111"/>
              <a:gd name="T42" fmla="*/ 529 w 553"/>
              <a:gd name="T43" fmla="*/ 50 h 111"/>
              <a:gd name="T44" fmla="*/ 469 w 553"/>
              <a:gd name="T45" fmla="*/ 22 h 111"/>
              <a:gd name="T46" fmla="*/ 471 w 553"/>
              <a:gd name="T47" fmla="*/ 30 h 111"/>
              <a:gd name="T48" fmla="*/ 492 w 553"/>
              <a:gd name="T49" fmla="*/ 34 h 111"/>
              <a:gd name="T50" fmla="*/ 497 w 553"/>
              <a:gd name="T51" fmla="*/ 36 h 111"/>
              <a:gd name="T52" fmla="*/ 501 w 553"/>
              <a:gd name="T53" fmla="*/ 36 h 111"/>
              <a:gd name="T54" fmla="*/ 502 w 553"/>
              <a:gd name="T55" fmla="*/ 38 h 111"/>
              <a:gd name="T56" fmla="*/ 495 w 553"/>
              <a:gd name="T57" fmla="*/ 42 h 111"/>
              <a:gd name="T58" fmla="*/ 494 w 553"/>
              <a:gd name="T59" fmla="*/ 49 h 111"/>
              <a:gd name="T60" fmla="*/ 494 w 553"/>
              <a:gd name="T61" fmla="*/ 49 h 111"/>
              <a:gd name="T62" fmla="*/ 492 w 553"/>
              <a:gd name="T63" fmla="*/ 47 h 111"/>
              <a:gd name="T64" fmla="*/ 483 w 553"/>
              <a:gd name="T65" fmla="*/ 47 h 111"/>
              <a:gd name="T66" fmla="*/ 492 w 553"/>
              <a:gd name="T67" fmla="*/ 39 h 111"/>
              <a:gd name="T68" fmla="*/ 480 w 553"/>
              <a:gd name="T69" fmla="*/ 37 h 111"/>
              <a:gd name="T70" fmla="*/ 481 w 553"/>
              <a:gd name="T71" fmla="*/ 44 h 111"/>
              <a:gd name="T72" fmla="*/ 463 w 553"/>
              <a:gd name="T73" fmla="*/ 44 h 111"/>
              <a:gd name="T74" fmla="*/ 468 w 553"/>
              <a:gd name="T75" fmla="*/ 49 h 111"/>
              <a:gd name="T76" fmla="*/ 458 w 553"/>
              <a:gd name="T77" fmla="*/ 53 h 111"/>
              <a:gd name="T78" fmla="*/ 463 w 553"/>
              <a:gd name="T79" fmla="*/ 32 h 111"/>
              <a:gd name="T80" fmla="*/ 465 w 553"/>
              <a:gd name="T81" fmla="*/ 33 h 111"/>
              <a:gd name="T82" fmla="*/ 457 w 553"/>
              <a:gd name="T83" fmla="*/ 37 h 111"/>
              <a:gd name="T84" fmla="*/ 459 w 553"/>
              <a:gd name="T85" fmla="*/ 43 h 111"/>
              <a:gd name="T86" fmla="*/ 423 w 553"/>
              <a:gd name="T87" fmla="*/ 27 h 111"/>
              <a:gd name="T88" fmla="*/ 456 w 553"/>
              <a:gd name="T89" fmla="*/ 32 h 111"/>
              <a:gd name="T90" fmla="*/ 180 w 553"/>
              <a:gd name="T91" fmla="*/ 52 h 111"/>
              <a:gd name="T92" fmla="*/ 391 w 553"/>
              <a:gd name="T93" fmla="*/ 37 h 111"/>
              <a:gd name="T94" fmla="*/ 434 w 553"/>
              <a:gd name="T95" fmla="*/ 33 h 111"/>
              <a:gd name="T96" fmla="*/ 360 w 553"/>
              <a:gd name="T97" fmla="*/ 27 h 111"/>
              <a:gd name="T98" fmla="*/ 232 w 553"/>
              <a:gd name="T99" fmla="*/ 40 h 111"/>
              <a:gd name="T100" fmla="*/ 115 w 553"/>
              <a:gd name="T101"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3" h="111">
                <a:moveTo>
                  <a:pt x="548" y="70"/>
                </a:moveTo>
                <a:cubicBezTo>
                  <a:pt x="545" y="69"/>
                  <a:pt x="542" y="69"/>
                  <a:pt x="539" y="69"/>
                </a:cubicBezTo>
                <a:cubicBezTo>
                  <a:pt x="539" y="69"/>
                  <a:pt x="539" y="69"/>
                  <a:pt x="539" y="69"/>
                </a:cubicBezTo>
                <a:cubicBezTo>
                  <a:pt x="494" y="69"/>
                  <a:pt x="449" y="78"/>
                  <a:pt x="404" y="86"/>
                </a:cubicBezTo>
                <a:cubicBezTo>
                  <a:pt x="404" y="86"/>
                  <a:pt x="404" y="86"/>
                  <a:pt x="404" y="86"/>
                </a:cubicBezTo>
                <a:cubicBezTo>
                  <a:pt x="404" y="82"/>
                  <a:pt x="404" y="82"/>
                  <a:pt x="404" y="82"/>
                </a:cubicBezTo>
                <a:cubicBezTo>
                  <a:pt x="439" y="72"/>
                  <a:pt x="476" y="62"/>
                  <a:pt x="514" y="59"/>
                </a:cubicBezTo>
                <a:cubicBezTo>
                  <a:pt x="514" y="59"/>
                  <a:pt x="514" y="59"/>
                  <a:pt x="514" y="59"/>
                </a:cubicBezTo>
                <a:cubicBezTo>
                  <a:pt x="501" y="55"/>
                  <a:pt x="488" y="52"/>
                  <a:pt x="476" y="50"/>
                </a:cubicBezTo>
                <a:cubicBezTo>
                  <a:pt x="476" y="50"/>
                  <a:pt x="476" y="50"/>
                  <a:pt x="476" y="50"/>
                </a:cubicBezTo>
                <a:cubicBezTo>
                  <a:pt x="467" y="54"/>
                  <a:pt x="458" y="57"/>
                  <a:pt x="453" y="60"/>
                </a:cubicBezTo>
                <a:cubicBezTo>
                  <a:pt x="453" y="60"/>
                  <a:pt x="453" y="60"/>
                  <a:pt x="453" y="60"/>
                </a:cubicBezTo>
                <a:cubicBezTo>
                  <a:pt x="450" y="57"/>
                  <a:pt x="450" y="57"/>
                  <a:pt x="450" y="57"/>
                </a:cubicBezTo>
                <a:cubicBezTo>
                  <a:pt x="452" y="54"/>
                  <a:pt x="455" y="50"/>
                  <a:pt x="457" y="47"/>
                </a:cubicBezTo>
                <a:cubicBezTo>
                  <a:pt x="457" y="47"/>
                  <a:pt x="457" y="47"/>
                  <a:pt x="457" y="47"/>
                </a:cubicBezTo>
                <a:cubicBezTo>
                  <a:pt x="454" y="46"/>
                  <a:pt x="452" y="46"/>
                  <a:pt x="449" y="46"/>
                </a:cubicBezTo>
                <a:cubicBezTo>
                  <a:pt x="449" y="46"/>
                  <a:pt x="449" y="46"/>
                  <a:pt x="449" y="46"/>
                </a:cubicBezTo>
                <a:cubicBezTo>
                  <a:pt x="438" y="57"/>
                  <a:pt x="425" y="66"/>
                  <a:pt x="412" y="73"/>
                </a:cubicBezTo>
                <a:cubicBezTo>
                  <a:pt x="412" y="73"/>
                  <a:pt x="412" y="73"/>
                  <a:pt x="412" y="73"/>
                </a:cubicBezTo>
                <a:cubicBezTo>
                  <a:pt x="410" y="70"/>
                  <a:pt x="410" y="70"/>
                  <a:pt x="410" y="70"/>
                </a:cubicBezTo>
                <a:cubicBezTo>
                  <a:pt x="420" y="62"/>
                  <a:pt x="430" y="53"/>
                  <a:pt x="441" y="45"/>
                </a:cubicBezTo>
                <a:cubicBezTo>
                  <a:pt x="441" y="45"/>
                  <a:pt x="441" y="45"/>
                  <a:pt x="441" y="45"/>
                </a:cubicBezTo>
                <a:cubicBezTo>
                  <a:pt x="424" y="43"/>
                  <a:pt x="407" y="42"/>
                  <a:pt x="391" y="41"/>
                </a:cubicBezTo>
                <a:cubicBezTo>
                  <a:pt x="391" y="41"/>
                  <a:pt x="391" y="41"/>
                  <a:pt x="391" y="41"/>
                </a:cubicBezTo>
                <a:cubicBezTo>
                  <a:pt x="277" y="39"/>
                  <a:pt x="174" y="74"/>
                  <a:pt x="54" y="102"/>
                </a:cubicBezTo>
                <a:cubicBezTo>
                  <a:pt x="54" y="102"/>
                  <a:pt x="54" y="102"/>
                  <a:pt x="54" y="102"/>
                </a:cubicBezTo>
                <a:cubicBezTo>
                  <a:pt x="52" y="99"/>
                  <a:pt x="52" y="99"/>
                  <a:pt x="52" y="99"/>
                </a:cubicBezTo>
                <a:cubicBezTo>
                  <a:pt x="72" y="86"/>
                  <a:pt x="97" y="75"/>
                  <a:pt x="127" y="64"/>
                </a:cubicBezTo>
                <a:cubicBezTo>
                  <a:pt x="127" y="64"/>
                  <a:pt x="127" y="64"/>
                  <a:pt x="127" y="64"/>
                </a:cubicBezTo>
                <a:cubicBezTo>
                  <a:pt x="99" y="72"/>
                  <a:pt x="71" y="82"/>
                  <a:pt x="44" y="94"/>
                </a:cubicBezTo>
                <a:cubicBezTo>
                  <a:pt x="44" y="94"/>
                  <a:pt x="44" y="94"/>
                  <a:pt x="44" y="94"/>
                </a:cubicBezTo>
                <a:cubicBezTo>
                  <a:pt x="43" y="90"/>
                  <a:pt x="43" y="90"/>
                  <a:pt x="43" y="90"/>
                </a:cubicBezTo>
                <a:cubicBezTo>
                  <a:pt x="52" y="85"/>
                  <a:pt x="62" y="80"/>
                  <a:pt x="73" y="75"/>
                </a:cubicBezTo>
                <a:cubicBezTo>
                  <a:pt x="73" y="75"/>
                  <a:pt x="73" y="75"/>
                  <a:pt x="73" y="75"/>
                </a:cubicBezTo>
                <a:cubicBezTo>
                  <a:pt x="47" y="86"/>
                  <a:pt x="23" y="98"/>
                  <a:pt x="2" y="111"/>
                </a:cubicBezTo>
                <a:cubicBezTo>
                  <a:pt x="2" y="111"/>
                  <a:pt x="2" y="111"/>
                  <a:pt x="2" y="111"/>
                </a:cubicBezTo>
                <a:cubicBezTo>
                  <a:pt x="2" y="111"/>
                  <a:pt x="2" y="111"/>
                  <a:pt x="2" y="111"/>
                </a:cubicBezTo>
                <a:cubicBezTo>
                  <a:pt x="0" y="107"/>
                  <a:pt x="0" y="107"/>
                  <a:pt x="0" y="107"/>
                </a:cubicBezTo>
                <a:cubicBezTo>
                  <a:pt x="87" y="53"/>
                  <a:pt x="223" y="18"/>
                  <a:pt x="348" y="21"/>
                </a:cubicBezTo>
                <a:cubicBezTo>
                  <a:pt x="348" y="21"/>
                  <a:pt x="348" y="21"/>
                  <a:pt x="348" y="21"/>
                </a:cubicBezTo>
                <a:cubicBezTo>
                  <a:pt x="353" y="21"/>
                  <a:pt x="359" y="21"/>
                  <a:pt x="365" y="21"/>
                </a:cubicBezTo>
                <a:cubicBezTo>
                  <a:pt x="365" y="21"/>
                  <a:pt x="365" y="21"/>
                  <a:pt x="365" y="21"/>
                </a:cubicBezTo>
                <a:cubicBezTo>
                  <a:pt x="373" y="21"/>
                  <a:pt x="381" y="21"/>
                  <a:pt x="389" y="21"/>
                </a:cubicBezTo>
                <a:cubicBezTo>
                  <a:pt x="389" y="21"/>
                  <a:pt x="389" y="21"/>
                  <a:pt x="389" y="21"/>
                </a:cubicBezTo>
                <a:cubicBezTo>
                  <a:pt x="414" y="21"/>
                  <a:pt x="438" y="23"/>
                  <a:pt x="460" y="27"/>
                </a:cubicBezTo>
                <a:cubicBezTo>
                  <a:pt x="460" y="27"/>
                  <a:pt x="460" y="27"/>
                  <a:pt x="460" y="27"/>
                </a:cubicBezTo>
                <a:cubicBezTo>
                  <a:pt x="466" y="20"/>
                  <a:pt x="472" y="11"/>
                  <a:pt x="477" y="3"/>
                </a:cubicBezTo>
                <a:cubicBezTo>
                  <a:pt x="477" y="3"/>
                  <a:pt x="477" y="3"/>
                  <a:pt x="477" y="3"/>
                </a:cubicBezTo>
                <a:cubicBezTo>
                  <a:pt x="478" y="0"/>
                  <a:pt x="478" y="0"/>
                  <a:pt x="478" y="0"/>
                </a:cubicBezTo>
                <a:cubicBezTo>
                  <a:pt x="480" y="2"/>
                  <a:pt x="480" y="2"/>
                  <a:pt x="480" y="2"/>
                </a:cubicBezTo>
                <a:cubicBezTo>
                  <a:pt x="501" y="18"/>
                  <a:pt x="524" y="38"/>
                  <a:pt x="543" y="58"/>
                </a:cubicBezTo>
                <a:cubicBezTo>
                  <a:pt x="543" y="58"/>
                  <a:pt x="543" y="58"/>
                  <a:pt x="543" y="58"/>
                </a:cubicBezTo>
                <a:cubicBezTo>
                  <a:pt x="547" y="61"/>
                  <a:pt x="547" y="61"/>
                  <a:pt x="547" y="61"/>
                </a:cubicBezTo>
                <a:cubicBezTo>
                  <a:pt x="545" y="61"/>
                  <a:pt x="545" y="61"/>
                  <a:pt x="545" y="61"/>
                </a:cubicBezTo>
                <a:cubicBezTo>
                  <a:pt x="547" y="63"/>
                  <a:pt x="548" y="64"/>
                  <a:pt x="550" y="66"/>
                </a:cubicBezTo>
                <a:cubicBezTo>
                  <a:pt x="550" y="66"/>
                  <a:pt x="550" y="66"/>
                  <a:pt x="550" y="66"/>
                </a:cubicBezTo>
                <a:cubicBezTo>
                  <a:pt x="553" y="70"/>
                  <a:pt x="553" y="70"/>
                  <a:pt x="553" y="70"/>
                </a:cubicBezTo>
                <a:cubicBezTo>
                  <a:pt x="548" y="70"/>
                  <a:pt x="548" y="70"/>
                  <a:pt x="548" y="70"/>
                </a:cubicBezTo>
                <a:close/>
                <a:moveTo>
                  <a:pt x="540" y="65"/>
                </a:moveTo>
                <a:cubicBezTo>
                  <a:pt x="541" y="65"/>
                  <a:pt x="542" y="65"/>
                  <a:pt x="544" y="65"/>
                </a:cubicBezTo>
                <a:cubicBezTo>
                  <a:pt x="544" y="65"/>
                  <a:pt x="544" y="65"/>
                  <a:pt x="544" y="65"/>
                </a:cubicBezTo>
                <a:cubicBezTo>
                  <a:pt x="542" y="64"/>
                  <a:pt x="541" y="63"/>
                  <a:pt x="540" y="61"/>
                </a:cubicBezTo>
                <a:cubicBezTo>
                  <a:pt x="540" y="61"/>
                  <a:pt x="540" y="61"/>
                  <a:pt x="540" y="61"/>
                </a:cubicBezTo>
                <a:cubicBezTo>
                  <a:pt x="537" y="61"/>
                  <a:pt x="533" y="61"/>
                  <a:pt x="530" y="62"/>
                </a:cubicBezTo>
                <a:cubicBezTo>
                  <a:pt x="530" y="62"/>
                  <a:pt x="530" y="62"/>
                  <a:pt x="530" y="62"/>
                </a:cubicBezTo>
                <a:cubicBezTo>
                  <a:pt x="529" y="63"/>
                  <a:pt x="529" y="63"/>
                  <a:pt x="529" y="63"/>
                </a:cubicBezTo>
                <a:cubicBezTo>
                  <a:pt x="528" y="63"/>
                  <a:pt x="526" y="62"/>
                  <a:pt x="525" y="62"/>
                </a:cubicBezTo>
                <a:cubicBezTo>
                  <a:pt x="525" y="62"/>
                  <a:pt x="525" y="62"/>
                  <a:pt x="525" y="62"/>
                </a:cubicBezTo>
                <a:cubicBezTo>
                  <a:pt x="500" y="63"/>
                  <a:pt x="476" y="68"/>
                  <a:pt x="452" y="73"/>
                </a:cubicBezTo>
                <a:cubicBezTo>
                  <a:pt x="452" y="73"/>
                  <a:pt x="452" y="73"/>
                  <a:pt x="452" y="73"/>
                </a:cubicBezTo>
                <a:cubicBezTo>
                  <a:pt x="481" y="69"/>
                  <a:pt x="510" y="65"/>
                  <a:pt x="540" y="65"/>
                </a:cubicBezTo>
                <a:close/>
                <a:moveTo>
                  <a:pt x="534" y="57"/>
                </a:moveTo>
                <a:cubicBezTo>
                  <a:pt x="524" y="51"/>
                  <a:pt x="513" y="46"/>
                  <a:pt x="500" y="42"/>
                </a:cubicBezTo>
                <a:cubicBezTo>
                  <a:pt x="500" y="42"/>
                  <a:pt x="500" y="42"/>
                  <a:pt x="500" y="42"/>
                </a:cubicBezTo>
                <a:cubicBezTo>
                  <a:pt x="500" y="42"/>
                  <a:pt x="500" y="43"/>
                  <a:pt x="500" y="43"/>
                </a:cubicBezTo>
                <a:cubicBezTo>
                  <a:pt x="500" y="43"/>
                  <a:pt x="500" y="43"/>
                  <a:pt x="500" y="43"/>
                </a:cubicBezTo>
                <a:cubicBezTo>
                  <a:pt x="505" y="45"/>
                  <a:pt x="510" y="47"/>
                  <a:pt x="515" y="49"/>
                </a:cubicBezTo>
                <a:cubicBezTo>
                  <a:pt x="515" y="49"/>
                  <a:pt x="515" y="49"/>
                  <a:pt x="515" y="49"/>
                </a:cubicBezTo>
                <a:cubicBezTo>
                  <a:pt x="515" y="49"/>
                  <a:pt x="515" y="49"/>
                  <a:pt x="515" y="49"/>
                </a:cubicBezTo>
                <a:cubicBezTo>
                  <a:pt x="516" y="49"/>
                  <a:pt x="516" y="49"/>
                  <a:pt x="516" y="49"/>
                </a:cubicBezTo>
                <a:cubicBezTo>
                  <a:pt x="516" y="49"/>
                  <a:pt x="516" y="50"/>
                  <a:pt x="516" y="51"/>
                </a:cubicBezTo>
                <a:cubicBezTo>
                  <a:pt x="516" y="51"/>
                  <a:pt x="516" y="51"/>
                  <a:pt x="516" y="51"/>
                </a:cubicBezTo>
                <a:cubicBezTo>
                  <a:pt x="516" y="52"/>
                  <a:pt x="516" y="52"/>
                  <a:pt x="516" y="52"/>
                </a:cubicBezTo>
                <a:cubicBezTo>
                  <a:pt x="516" y="52"/>
                  <a:pt x="516" y="52"/>
                  <a:pt x="516" y="52"/>
                </a:cubicBezTo>
                <a:cubicBezTo>
                  <a:pt x="520" y="54"/>
                  <a:pt x="524" y="56"/>
                  <a:pt x="527" y="58"/>
                </a:cubicBezTo>
                <a:cubicBezTo>
                  <a:pt x="527" y="58"/>
                  <a:pt x="527" y="58"/>
                  <a:pt x="527" y="58"/>
                </a:cubicBezTo>
                <a:cubicBezTo>
                  <a:pt x="529" y="57"/>
                  <a:pt x="532" y="57"/>
                  <a:pt x="534" y="57"/>
                </a:cubicBezTo>
                <a:close/>
                <a:moveTo>
                  <a:pt x="529" y="50"/>
                </a:moveTo>
                <a:cubicBezTo>
                  <a:pt x="514" y="34"/>
                  <a:pt x="496" y="19"/>
                  <a:pt x="479" y="7"/>
                </a:cubicBezTo>
                <a:cubicBezTo>
                  <a:pt x="479" y="7"/>
                  <a:pt x="479" y="7"/>
                  <a:pt x="479" y="7"/>
                </a:cubicBezTo>
                <a:cubicBezTo>
                  <a:pt x="476" y="12"/>
                  <a:pt x="473" y="17"/>
                  <a:pt x="469" y="22"/>
                </a:cubicBezTo>
                <a:cubicBezTo>
                  <a:pt x="469" y="22"/>
                  <a:pt x="469" y="22"/>
                  <a:pt x="469" y="22"/>
                </a:cubicBezTo>
                <a:cubicBezTo>
                  <a:pt x="471" y="21"/>
                  <a:pt x="472" y="19"/>
                  <a:pt x="474" y="18"/>
                </a:cubicBezTo>
                <a:cubicBezTo>
                  <a:pt x="474" y="18"/>
                  <a:pt x="474" y="18"/>
                  <a:pt x="474" y="18"/>
                </a:cubicBezTo>
                <a:cubicBezTo>
                  <a:pt x="477" y="21"/>
                  <a:pt x="477" y="21"/>
                  <a:pt x="477" y="21"/>
                </a:cubicBezTo>
                <a:cubicBezTo>
                  <a:pt x="475" y="23"/>
                  <a:pt x="473" y="26"/>
                  <a:pt x="471" y="30"/>
                </a:cubicBezTo>
                <a:cubicBezTo>
                  <a:pt x="471" y="30"/>
                  <a:pt x="471" y="30"/>
                  <a:pt x="471" y="30"/>
                </a:cubicBezTo>
                <a:cubicBezTo>
                  <a:pt x="477" y="31"/>
                  <a:pt x="482" y="32"/>
                  <a:pt x="487" y="33"/>
                </a:cubicBezTo>
                <a:cubicBezTo>
                  <a:pt x="487" y="33"/>
                  <a:pt x="487" y="33"/>
                  <a:pt x="487" y="33"/>
                </a:cubicBezTo>
                <a:cubicBezTo>
                  <a:pt x="489" y="33"/>
                  <a:pt x="491" y="34"/>
                  <a:pt x="492" y="34"/>
                </a:cubicBezTo>
                <a:cubicBezTo>
                  <a:pt x="492" y="34"/>
                  <a:pt x="492" y="34"/>
                  <a:pt x="492" y="34"/>
                </a:cubicBezTo>
                <a:cubicBezTo>
                  <a:pt x="492" y="35"/>
                  <a:pt x="492" y="35"/>
                  <a:pt x="492" y="35"/>
                </a:cubicBezTo>
                <a:cubicBezTo>
                  <a:pt x="494" y="35"/>
                  <a:pt x="495" y="36"/>
                  <a:pt x="497" y="36"/>
                </a:cubicBezTo>
                <a:cubicBezTo>
                  <a:pt x="497" y="36"/>
                  <a:pt x="497" y="36"/>
                  <a:pt x="497" y="36"/>
                </a:cubicBezTo>
                <a:cubicBezTo>
                  <a:pt x="497" y="36"/>
                  <a:pt x="498" y="36"/>
                  <a:pt x="498" y="35"/>
                </a:cubicBezTo>
                <a:cubicBezTo>
                  <a:pt x="498" y="35"/>
                  <a:pt x="498" y="35"/>
                  <a:pt x="498" y="35"/>
                </a:cubicBezTo>
                <a:cubicBezTo>
                  <a:pt x="500" y="34"/>
                  <a:pt x="500" y="34"/>
                  <a:pt x="500" y="34"/>
                </a:cubicBezTo>
                <a:cubicBezTo>
                  <a:pt x="501" y="36"/>
                  <a:pt x="501" y="36"/>
                  <a:pt x="501" y="36"/>
                </a:cubicBezTo>
                <a:cubicBezTo>
                  <a:pt x="502" y="36"/>
                  <a:pt x="502" y="37"/>
                  <a:pt x="502" y="38"/>
                </a:cubicBezTo>
                <a:cubicBezTo>
                  <a:pt x="502" y="38"/>
                  <a:pt x="502" y="38"/>
                  <a:pt x="502" y="38"/>
                </a:cubicBezTo>
                <a:cubicBezTo>
                  <a:pt x="502" y="38"/>
                  <a:pt x="502" y="38"/>
                  <a:pt x="502" y="38"/>
                </a:cubicBezTo>
                <a:cubicBezTo>
                  <a:pt x="502" y="38"/>
                  <a:pt x="502" y="38"/>
                  <a:pt x="502" y="38"/>
                </a:cubicBezTo>
                <a:cubicBezTo>
                  <a:pt x="511" y="41"/>
                  <a:pt x="521" y="45"/>
                  <a:pt x="529" y="50"/>
                </a:cubicBezTo>
                <a:close/>
                <a:moveTo>
                  <a:pt x="496" y="41"/>
                </a:moveTo>
                <a:cubicBezTo>
                  <a:pt x="496" y="41"/>
                  <a:pt x="496" y="42"/>
                  <a:pt x="495" y="42"/>
                </a:cubicBezTo>
                <a:cubicBezTo>
                  <a:pt x="495" y="42"/>
                  <a:pt x="495" y="42"/>
                  <a:pt x="495" y="42"/>
                </a:cubicBezTo>
                <a:cubicBezTo>
                  <a:pt x="495" y="42"/>
                  <a:pt x="496" y="42"/>
                  <a:pt x="496" y="42"/>
                </a:cubicBezTo>
                <a:cubicBezTo>
                  <a:pt x="496" y="42"/>
                  <a:pt x="496" y="42"/>
                  <a:pt x="496" y="42"/>
                </a:cubicBezTo>
                <a:cubicBezTo>
                  <a:pt x="496" y="42"/>
                  <a:pt x="496" y="42"/>
                  <a:pt x="496" y="41"/>
                </a:cubicBezTo>
                <a:close/>
                <a:moveTo>
                  <a:pt x="494" y="49"/>
                </a:moveTo>
                <a:cubicBezTo>
                  <a:pt x="494" y="50"/>
                  <a:pt x="494" y="50"/>
                  <a:pt x="494" y="50"/>
                </a:cubicBezTo>
                <a:cubicBezTo>
                  <a:pt x="494" y="50"/>
                  <a:pt x="494" y="50"/>
                  <a:pt x="494" y="50"/>
                </a:cubicBezTo>
                <a:cubicBezTo>
                  <a:pt x="494" y="50"/>
                  <a:pt x="494" y="50"/>
                  <a:pt x="494" y="50"/>
                </a:cubicBezTo>
                <a:cubicBezTo>
                  <a:pt x="494" y="49"/>
                  <a:pt x="494" y="49"/>
                  <a:pt x="494" y="49"/>
                </a:cubicBezTo>
                <a:close/>
                <a:moveTo>
                  <a:pt x="493" y="48"/>
                </a:moveTo>
                <a:cubicBezTo>
                  <a:pt x="493" y="49"/>
                  <a:pt x="493" y="49"/>
                  <a:pt x="493" y="49"/>
                </a:cubicBezTo>
                <a:cubicBezTo>
                  <a:pt x="493" y="48"/>
                  <a:pt x="493" y="48"/>
                  <a:pt x="493" y="48"/>
                </a:cubicBezTo>
                <a:close/>
                <a:moveTo>
                  <a:pt x="492" y="47"/>
                </a:moveTo>
                <a:cubicBezTo>
                  <a:pt x="490" y="47"/>
                  <a:pt x="489" y="46"/>
                  <a:pt x="487" y="46"/>
                </a:cubicBezTo>
                <a:cubicBezTo>
                  <a:pt x="487" y="46"/>
                  <a:pt x="487" y="46"/>
                  <a:pt x="487" y="46"/>
                </a:cubicBezTo>
                <a:cubicBezTo>
                  <a:pt x="486" y="46"/>
                  <a:pt x="484" y="47"/>
                  <a:pt x="483" y="47"/>
                </a:cubicBezTo>
                <a:cubicBezTo>
                  <a:pt x="483" y="47"/>
                  <a:pt x="483" y="47"/>
                  <a:pt x="483" y="47"/>
                </a:cubicBezTo>
                <a:cubicBezTo>
                  <a:pt x="486" y="48"/>
                  <a:pt x="488" y="48"/>
                  <a:pt x="491" y="49"/>
                </a:cubicBezTo>
                <a:cubicBezTo>
                  <a:pt x="491" y="49"/>
                  <a:pt x="491" y="49"/>
                  <a:pt x="491" y="49"/>
                </a:cubicBezTo>
                <a:cubicBezTo>
                  <a:pt x="491" y="48"/>
                  <a:pt x="492" y="48"/>
                  <a:pt x="492" y="47"/>
                </a:cubicBezTo>
                <a:close/>
                <a:moveTo>
                  <a:pt x="492" y="39"/>
                </a:moveTo>
                <a:cubicBezTo>
                  <a:pt x="490" y="39"/>
                  <a:pt x="488" y="38"/>
                  <a:pt x="487" y="38"/>
                </a:cubicBezTo>
                <a:cubicBezTo>
                  <a:pt x="487" y="38"/>
                  <a:pt x="487" y="38"/>
                  <a:pt x="487" y="38"/>
                </a:cubicBezTo>
                <a:cubicBezTo>
                  <a:pt x="484" y="37"/>
                  <a:pt x="482" y="37"/>
                  <a:pt x="480" y="37"/>
                </a:cubicBezTo>
                <a:cubicBezTo>
                  <a:pt x="480" y="37"/>
                  <a:pt x="480" y="37"/>
                  <a:pt x="480" y="37"/>
                </a:cubicBezTo>
                <a:cubicBezTo>
                  <a:pt x="483" y="38"/>
                  <a:pt x="486" y="39"/>
                  <a:pt x="490" y="40"/>
                </a:cubicBezTo>
                <a:cubicBezTo>
                  <a:pt x="490" y="40"/>
                  <a:pt x="490" y="40"/>
                  <a:pt x="490" y="40"/>
                </a:cubicBezTo>
                <a:cubicBezTo>
                  <a:pt x="490" y="40"/>
                  <a:pt x="491" y="39"/>
                  <a:pt x="492" y="39"/>
                </a:cubicBezTo>
                <a:close/>
                <a:moveTo>
                  <a:pt x="481" y="44"/>
                </a:moveTo>
                <a:cubicBezTo>
                  <a:pt x="476" y="42"/>
                  <a:pt x="471" y="41"/>
                  <a:pt x="466" y="40"/>
                </a:cubicBezTo>
                <a:cubicBezTo>
                  <a:pt x="466" y="40"/>
                  <a:pt x="466" y="40"/>
                  <a:pt x="466" y="40"/>
                </a:cubicBezTo>
                <a:cubicBezTo>
                  <a:pt x="465" y="41"/>
                  <a:pt x="464" y="42"/>
                  <a:pt x="463" y="44"/>
                </a:cubicBezTo>
                <a:cubicBezTo>
                  <a:pt x="463" y="44"/>
                  <a:pt x="463" y="44"/>
                  <a:pt x="463" y="44"/>
                </a:cubicBezTo>
                <a:cubicBezTo>
                  <a:pt x="467" y="44"/>
                  <a:pt x="472" y="45"/>
                  <a:pt x="476" y="46"/>
                </a:cubicBezTo>
                <a:cubicBezTo>
                  <a:pt x="476" y="46"/>
                  <a:pt x="476" y="46"/>
                  <a:pt x="476" y="46"/>
                </a:cubicBezTo>
                <a:cubicBezTo>
                  <a:pt x="477" y="45"/>
                  <a:pt x="479" y="45"/>
                  <a:pt x="481" y="44"/>
                </a:cubicBezTo>
                <a:close/>
                <a:moveTo>
                  <a:pt x="468" y="49"/>
                </a:moveTo>
                <a:cubicBezTo>
                  <a:pt x="466" y="48"/>
                  <a:pt x="463" y="48"/>
                  <a:pt x="461" y="48"/>
                </a:cubicBezTo>
                <a:cubicBezTo>
                  <a:pt x="461" y="48"/>
                  <a:pt x="461" y="48"/>
                  <a:pt x="461" y="48"/>
                </a:cubicBezTo>
                <a:cubicBezTo>
                  <a:pt x="460" y="49"/>
                  <a:pt x="459" y="51"/>
                  <a:pt x="458" y="53"/>
                </a:cubicBezTo>
                <a:cubicBezTo>
                  <a:pt x="458" y="53"/>
                  <a:pt x="458" y="53"/>
                  <a:pt x="458" y="53"/>
                </a:cubicBezTo>
                <a:cubicBezTo>
                  <a:pt x="461" y="51"/>
                  <a:pt x="465" y="50"/>
                  <a:pt x="468" y="49"/>
                </a:cubicBezTo>
                <a:close/>
                <a:moveTo>
                  <a:pt x="465" y="32"/>
                </a:moveTo>
                <a:cubicBezTo>
                  <a:pt x="464" y="32"/>
                  <a:pt x="464" y="32"/>
                  <a:pt x="463" y="32"/>
                </a:cubicBezTo>
                <a:cubicBezTo>
                  <a:pt x="463" y="32"/>
                  <a:pt x="463" y="32"/>
                  <a:pt x="463" y="32"/>
                </a:cubicBezTo>
                <a:cubicBezTo>
                  <a:pt x="463" y="32"/>
                  <a:pt x="463" y="33"/>
                  <a:pt x="462" y="33"/>
                </a:cubicBezTo>
                <a:cubicBezTo>
                  <a:pt x="462" y="33"/>
                  <a:pt x="462" y="33"/>
                  <a:pt x="462" y="33"/>
                </a:cubicBezTo>
                <a:cubicBezTo>
                  <a:pt x="463" y="33"/>
                  <a:pt x="464" y="33"/>
                  <a:pt x="465" y="33"/>
                </a:cubicBezTo>
                <a:cubicBezTo>
                  <a:pt x="465" y="33"/>
                  <a:pt x="465" y="33"/>
                  <a:pt x="465" y="33"/>
                </a:cubicBezTo>
                <a:cubicBezTo>
                  <a:pt x="465" y="33"/>
                  <a:pt x="465" y="33"/>
                  <a:pt x="465" y="32"/>
                </a:cubicBezTo>
                <a:close/>
                <a:moveTo>
                  <a:pt x="462" y="39"/>
                </a:moveTo>
                <a:cubicBezTo>
                  <a:pt x="460" y="38"/>
                  <a:pt x="459" y="38"/>
                  <a:pt x="457" y="37"/>
                </a:cubicBezTo>
                <a:cubicBezTo>
                  <a:pt x="457" y="37"/>
                  <a:pt x="457" y="37"/>
                  <a:pt x="457" y="37"/>
                </a:cubicBezTo>
                <a:cubicBezTo>
                  <a:pt x="456" y="39"/>
                  <a:pt x="454" y="41"/>
                  <a:pt x="453" y="42"/>
                </a:cubicBezTo>
                <a:cubicBezTo>
                  <a:pt x="453" y="42"/>
                  <a:pt x="453" y="42"/>
                  <a:pt x="453" y="42"/>
                </a:cubicBezTo>
                <a:cubicBezTo>
                  <a:pt x="455" y="42"/>
                  <a:pt x="457" y="43"/>
                  <a:pt x="459" y="43"/>
                </a:cubicBezTo>
                <a:cubicBezTo>
                  <a:pt x="459" y="43"/>
                  <a:pt x="459" y="43"/>
                  <a:pt x="459" y="43"/>
                </a:cubicBezTo>
                <a:cubicBezTo>
                  <a:pt x="460" y="42"/>
                  <a:pt x="461" y="40"/>
                  <a:pt x="462" y="39"/>
                </a:cubicBezTo>
                <a:close/>
                <a:moveTo>
                  <a:pt x="457" y="31"/>
                </a:moveTo>
                <a:cubicBezTo>
                  <a:pt x="446" y="29"/>
                  <a:pt x="435" y="28"/>
                  <a:pt x="423" y="27"/>
                </a:cubicBezTo>
                <a:cubicBezTo>
                  <a:pt x="423" y="27"/>
                  <a:pt x="423" y="27"/>
                  <a:pt x="423" y="27"/>
                </a:cubicBezTo>
                <a:cubicBezTo>
                  <a:pt x="425" y="27"/>
                  <a:pt x="426" y="27"/>
                  <a:pt x="428" y="27"/>
                </a:cubicBezTo>
                <a:cubicBezTo>
                  <a:pt x="428" y="27"/>
                  <a:pt x="428" y="27"/>
                  <a:pt x="428" y="27"/>
                </a:cubicBezTo>
                <a:cubicBezTo>
                  <a:pt x="437" y="29"/>
                  <a:pt x="447" y="30"/>
                  <a:pt x="456" y="32"/>
                </a:cubicBezTo>
                <a:cubicBezTo>
                  <a:pt x="456" y="32"/>
                  <a:pt x="456" y="32"/>
                  <a:pt x="456" y="32"/>
                </a:cubicBezTo>
                <a:cubicBezTo>
                  <a:pt x="457" y="32"/>
                  <a:pt x="457" y="31"/>
                  <a:pt x="457" y="31"/>
                </a:cubicBezTo>
                <a:close/>
                <a:moveTo>
                  <a:pt x="451" y="37"/>
                </a:moveTo>
                <a:cubicBezTo>
                  <a:pt x="360" y="36"/>
                  <a:pt x="268" y="36"/>
                  <a:pt x="180" y="52"/>
                </a:cubicBezTo>
                <a:cubicBezTo>
                  <a:pt x="180" y="52"/>
                  <a:pt x="180" y="52"/>
                  <a:pt x="180" y="52"/>
                </a:cubicBezTo>
                <a:cubicBezTo>
                  <a:pt x="136" y="64"/>
                  <a:pt x="96" y="79"/>
                  <a:pt x="66" y="95"/>
                </a:cubicBezTo>
                <a:cubicBezTo>
                  <a:pt x="66" y="95"/>
                  <a:pt x="66" y="95"/>
                  <a:pt x="66" y="95"/>
                </a:cubicBezTo>
                <a:cubicBezTo>
                  <a:pt x="180" y="68"/>
                  <a:pt x="281" y="35"/>
                  <a:pt x="391" y="37"/>
                </a:cubicBezTo>
                <a:cubicBezTo>
                  <a:pt x="391" y="37"/>
                  <a:pt x="391" y="37"/>
                  <a:pt x="391" y="37"/>
                </a:cubicBezTo>
                <a:cubicBezTo>
                  <a:pt x="409" y="38"/>
                  <a:pt x="427" y="39"/>
                  <a:pt x="445" y="41"/>
                </a:cubicBezTo>
                <a:cubicBezTo>
                  <a:pt x="445" y="41"/>
                  <a:pt x="445" y="41"/>
                  <a:pt x="445" y="41"/>
                </a:cubicBezTo>
                <a:cubicBezTo>
                  <a:pt x="447" y="40"/>
                  <a:pt x="449" y="38"/>
                  <a:pt x="451" y="37"/>
                </a:cubicBezTo>
                <a:close/>
                <a:moveTo>
                  <a:pt x="434" y="33"/>
                </a:moveTo>
                <a:cubicBezTo>
                  <a:pt x="432" y="32"/>
                  <a:pt x="429" y="32"/>
                  <a:pt x="427" y="31"/>
                </a:cubicBezTo>
                <a:cubicBezTo>
                  <a:pt x="427" y="31"/>
                  <a:pt x="427" y="31"/>
                  <a:pt x="427" y="31"/>
                </a:cubicBezTo>
                <a:cubicBezTo>
                  <a:pt x="406" y="29"/>
                  <a:pt x="383" y="27"/>
                  <a:pt x="360" y="27"/>
                </a:cubicBezTo>
                <a:cubicBezTo>
                  <a:pt x="360" y="27"/>
                  <a:pt x="360" y="27"/>
                  <a:pt x="360" y="27"/>
                </a:cubicBezTo>
                <a:cubicBezTo>
                  <a:pt x="350" y="26"/>
                  <a:pt x="340" y="27"/>
                  <a:pt x="330" y="27"/>
                </a:cubicBezTo>
                <a:cubicBezTo>
                  <a:pt x="330" y="27"/>
                  <a:pt x="330" y="27"/>
                  <a:pt x="330" y="27"/>
                </a:cubicBezTo>
                <a:cubicBezTo>
                  <a:pt x="297" y="29"/>
                  <a:pt x="264" y="34"/>
                  <a:pt x="232" y="40"/>
                </a:cubicBezTo>
                <a:cubicBezTo>
                  <a:pt x="232" y="40"/>
                  <a:pt x="232" y="40"/>
                  <a:pt x="232" y="40"/>
                </a:cubicBezTo>
                <a:cubicBezTo>
                  <a:pt x="298" y="32"/>
                  <a:pt x="366" y="32"/>
                  <a:pt x="434" y="33"/>
                </a:cubicBezTo>
                <a:close/>
                <a:moveTo>
                  <a:pt x="241" y="34"/>
                </a:moveTo>
                <a:cubicBezTo>
                  <a:pt x="196" y="41"/>
                  <a:pt x="153" y="51"/>
                  <a:pt x="115" y="63"/>
                </a:cubicBezTo>
                <a:cubicBezTo>
                  <a:pt x="115" y="63"/>
                  <a:pt x="115" y="63"/>
                  <a:pt x="115" y="63"/>
                </a:cubicBezTo>
                <a:cubicBezTo>
                  <a:pt x="136" y="57"/>
                  <a:pt x="157" y="52"/>
                  <a:pt x="179" y="48"/>
                </a:cubicBezTo>
                <a:cubicBezTo>
                  <a:pt x="179" y="48"/>
                  <a:pt x="179" y="48"/>
                  <a:pt x="179" y="48"/>
                </a:cubicBezTo>
                <a:cubicBezTo>
                  <a:pt x="199" y="43"/>
                  <a:pt x="220" y="38"/>
                  <a:pt x="241" y="34"/>
                </a:cubicBezTo>
                <a:close/>
              </a:path>
            </a:pathLst>
          </a:custGeom>
          <a:solidFill>
            <a:schemeClr val="tx2"/>
          </a:solidFill>
          <a:ln w="7406">
            <a:solidFill>
              <a:srgbClr val="054696"/>
            </a:solidFill>
          </a:ln>
        </p:spPr>
        <p:txBody>
          <a:bodyPr vert="horz" wrap="square" lIns="56350" tIns="28178" rIns="56350" bIns="28178" numCol="1" anchor="t" anchorCtr="0" compatLnSpc="1">
            <a:prstTxWarp prst="textNoShape">
              <a:avLst/>
            </a:prstTxWarp>
          </a:bodyPr>
          <a:lstStyle/>
          <a:p>
            <a:pPr>
              <a:lnSpc>
                <a:spcPct val="90000"/>
              </a:lnSpc>
            </a:pPr>
            <a:endParaRPr lang="en-US" sz="700">
              <a:solidFill>
                <a:srgbClr val="003366"/>
              </a:solidFill>
              <a:latin typeface="+mn-lt"/>
            </a:endParaRPr>
          </a:p>
        </p:txBody>
      </p:sp>
      <p:sp>
        <p:nvSpPr>
          <p:cNvPr id="63" name="Rechteck 81">
            <a:extLst>
              <a:ext uri="{FF2B5EF4-FFF2-40B4-BE49-F238E27FC236}">
                <a16:creationId xmlns:a16="http://schemas.microsoft.com/office/drawing/2014/main" id="{1E0C63E1-8A92-804B-3FEF-AD3C35BF8704}"/>
              </a:ext>
            </a:extLst>
          </p:cNvPr>
          <p:cNvSpPr/>
          <p:nvPr/>
        </p:nvSpPr>
        <p:spPr>
          <a:xfrm>
            <a:off x="8970067" y="2759106"/>
            <a:ext cx="2286000" cy="457048"/>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Johanna </a:t>
            </a:r>
            <a:r>
              <a:rPr lang="en-US" sz="1400" b="1" dirty="0" err="1">
                <a:solidFill>
                  <a:srgbClr val="3B3D40"/>
                </a:solidFill>
                <a:latin typeface="Avenir Next" panose="020B0503020202020204" pitchFamily="34" charset="0"/>
              </a:rPr>
              <a:t>Wüschner</a:t>
            </a:r>
            <a:br>
              <a:rPr lang="en-US" sz="1100" b="1" dirty="0">
                <a:solidFill>
                  <a:srgbClr val="3B3D40"/>
                </a:solidFill>
                <a:latin typeface="Avenir Next" panose="020B0503020202020204" pitchFamily="34" charset="0"/>
              </a:rPr>
            </a:br>
            <a:endParaRPr lang="en-US" sz="1100" dirty="0">
              <a:solidFill>
                <a:srgbClr val="3B3D40"/>
              </a:solidFill>
              <a:latin typeface="Avenir Next" panose="020B0503020202020204" pitchFamily="34" charset="0"/>
            </a:endParaRPr>
          </a:p>
        </p:txBody>
      </p:sp>
      <p:grpSp>
        <p:nvGrpSpPr>
          <p:cNvPr id="94" name="Group 93">
            <a:extLst>
              <a:ext uri="{FF2B5EF4-FFF2-40B4-BE49-F238E27FC236}">
                <a16:creationId xmlns:a16="http://schemas.microsoft.com/office/drawing/2014/main" id="{F6D9BD8F-A94A-7F40-B406-FBE124C6700A}"/>
              </a:ext>
            </a:extLst>
          </p:cNvPr>
          <p:cNvGrpSpPr/>
          <p:nvPr/>
        </p:nvGrpSpPr>
        <p:grpSpPr>
          <a:xfrm>
            <a:off x="9538528" y="1586891"/>
            <a:ext cx="1126284" cy="1176837"/>
            <a:chOff x="9685429" y="1469703"/>
            <a:chExt cx="1126284" cy="1176837"/>
          </a:xfrm>
        </p:grpSpPr>
        <p:pic>
          <p:nvPicPr>
            <p:cNvPr id="61" name="Grafik 4">
              <a:extLst>
                <a:ext uri="{FF2B5EF4-FFF2-40B4-BE49-F238E27FC236}">
                  <a16:creationId xmlns:a16="http://schemas.microsoft.com/office/drawing/2014/main" id="{E427FFAB-186C-FF76-1F6F-BE7A71A56F0B}"/>
                </a:ext>
              </a:extLst>
            </p:cNvPr>
            <p:cNvPicPr>
              <a:picLocks noChangeAspect="1"/>
            </p:cNvPicPr>
            <p:nvPr/>
          </p:nvPicPr>
          <p:blipFill rotWithShape="1">
            <a:blip r:embed="rId16">
              <a:grayscl/>
            </a:blip>
            <a:srcRect t="7395" r="410" b="3390"/>
            <a:stretch/>
          </p:blipFill>
          <p:spPr>
            <a:xfrm>
              <a:off x="9720633" y="1507828"/>
              <a:ext cx="1060681" cy="1086916"/>
            </a:xfrm>
            <a:prstGeom prst="rect">
              <a:avLst/>
            </a:prstGeom>
            <a:ln>
              <a:noFill/>
            </a:ln>
          </p:spPr>
        </p:pic>
        <p:grpSp>
          <p:nvGrpSpPr>
            <p:cNvPr id="139" name="Gruppieren 58">
              <a:extLst>
                <a:ext uri="{FF2B5EF4-FFF2-40B4-BE49-F238E27FC236}">
                  <a16:creationId xmlns:a16="http://schemas.microsoft.com/office/drawing/2014/main" id="{BC0F453C-109E-49A6-8C16-838E83F9ECD8}"/>
                </a:ext>
              </a:extLst>
            </p:cNvPr>
            <p:cNvGrpSpPr>
              <a:grpSpLocks noChangeAspect="1"/>
            </p:cNvGrpSpPr>
            <p:nvPr/>
          </p:nvGrpSpPr>
          <p:grpSpPr>
            <a:xfrm>
              <a:off x="9685429" y="1469703"/>
              <a:ext cx="1126284" cy="1176837"/>
              <a:chOff x="1740557" y="1012785"/>
              <a:chExt cx="1899981" cy="1985260"/>
            </a:xfrm>
            <a:solidFill>
              <a:schemeClr val="accent1"/>
            </a:solidFill>
          </p:grpSpPr>
          <p:sp>
            <p:nvSpPr>
              <p:cNvPr id="140" name="Freeform 16">
                <a:extLst>
                  <a:ext uri="{FF2B5EF4-FFF2-40B4-BE49-F238E27FC236}">
                    <a16:creationId xmlns:a16="http://schemas.microsoft.com/office/drawing/2014/main" id="{60CBC569-60AD-48D8-BB7E-604B27234F95}"/>
                  </a:ext>
                </a:extLst>
              </p:cNvPr>
              <p:cNvSpPr>
                <a:spLocks noChangeAspect="1"/>
              </p:cNvSpPr>
              <p:nvPr/>
            </p:nvSpPr>
            <p:spPr bwMode="auto">
              <a:xfrm>
                <a:off x="1767110" y="1036655"/>
                <a:ext cx="1857503" cy="1935102"/>
              </a:xfrm>
              <a:custGeom>
                <a:avLst/>
                <a:gdLst>
                  <a:gd name="T0" fmla="*/ 1243 w 1245"/>
                  <a:gd name="T1" fmla="*/ 472 h 1354"/>
                  <a:gd name="T2" fmla="*/ 1235 w 1245"/>
                  <a:gd name="T3" fmla="*/ 904 h 1354"/>
                  <a:gd name="T4" fmla="*/ 1110 w 1245"/>
                  <a:gd name="T5" fmla="*/ 1113 h 1354"/>
                  <a:gd name="T6" fmla="*/ 732 w 1245"/>
                  <a:gd name="T7" fmla="*/ 1322 h 1354"/>
                  <a:gd name="T8" fmla="*/ 622 w 1245"/>
                  <a:gd name="T9" fmla="*/ 1352 h 1354"/>
                  <a:gd name="T10" fmla="*/ 622 w 1245"/>
                  <a:gd name="T11" fmla="*/ 1352 h 1354"/>
                  <a:gd name="T12" fmla="*/ 488 w 1245"/>
                  <a:gd name="T13" fmla="*/ 1317 h 1354"/>
                  <a:gd name="T14" fmla="*/ 118 w 1245"/>
                  <a:gd name="T15" fmla="*/ 1095 h 1354"/>
                  <a:gd name="T16" fmla="*/ 0 w 1245"/>
                  <a:gd name="T17" fmla="*/ 885 h 1354"/>
                  <a:gd name="T18" fmla="*/ 8 w 1245"/>
                  <a:gd name="T19" fmla="*/ 450 h 1354"/>
                  <a:gd name="T20" fmla="*/ 134 w 1245"/>
                  <a:gd name="T21" fmla="*/ 241 h 1354"/>
                  <a:gd name="T22" fmla="*/ 512 w 1245"/>
                  <a:gd name="T23" fmla="*/ 32 h 1354"/>
                  <a:gd name="T24" fmla="*/ 622 w 1245"/>
                  <a:gd name="T25" fmla="*/ 2 h 1354"/>
                  <a:gd name="T26" fmla="*/ 755 w 1245"/>
                  <a:gd name="T27" fmla="*/ 37 h 1354"/>
                  <a:gd name="T28" fmla="*/ 1125 w 1245"/>
                  <a:gd name="T29" fmla="*/ 259 h 1354"/>
                  <a:gd name="T30" fmla="*/ 1243 w 1245"/>
                  <a:gd name="T31" fmla="*/ 472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5" h="1354">
                    <a:moveTo>
                      <a:pt x="1243" y="472"/>
                    </a:moveTo>
                    <a:cubicBezTo>
                      <a:pt x="1235" y="904"/>
                      <a:pt x="1235" y="904"/>
                      <a:pt x="1235" y="904"/>
                    </a:cubicBezTo>
                    <a:cubicBezTo>
                      <a:pt x="1233" y="991"/>
                      <a:pt x="1186" y="1071"/>
                      <a:pt x="1110" y="1113"/>
                    </a:cubicBezTo>
                    <a:cubicBezTo>
                      <a:pt x="732" y="1322"/>
                      <a:pt x="732" y="1322"/>
                      <a:pt x="732" y="1322"/>
                    </a:cubicBezTo>
                    <a:cubicBezTo>
                      <a:pt x="697" y="1341"/>
                      <a:pt x="660" y="1351"/>
                      <a:pt x="622" y="1352"/>
                    </a:cubicBezTo>
                    <a:cubicBezTo>
                      <a:pt x="622" y="1352"/>
                      <a:pt x="622" y="1352"/>
                      <a:pt x="622" y="1352"/>
                    </a:cubicBezTo>
                    <a:cubicBezTo>
                      <a:pt x="576" y="1354"/>
                      <a:pt x="529" y="1342"/>
                      <a:pt x="488" y="1317"/>
                    </a:cubicBezTo>
                    <a:cubicBezTo>
                      <a:pt x="118" y="1095"/>
                      <a:pt x="118" y="1095"/>
                      <a:pt x="118" y="1095"/>
                    </a:cubicBezTo>
                    <a:cubicBezTo>
                      <a:pt x="45" y="1050"/>
                      <a:pt x="0" y="971"/>
                      <a:pt x="0" y="885"/>
                    </a:cubicBezTo>
                    <a:cubicBezTo>
                      <a:pt x="8" y="450"/>
                      <a:pt x="8" y="450"/>
                      <a:pt x="8" y="450"/>
                    </a:cubicBezTo>
                    <a:cubicBezTo>
                      <a:pt x="10" y="363"/>
                      <a:pt x="58" y="283"/>
                      <a:pt x="134" y="241"/>
                    </a:cubicBezTo>
                    <a:cubicBezTo>
                      <a:pt x="512" y="32"/>
                      <a:pt x="512" y="32"/>
                      <a:pt x="512" y="32"/>
                    </a:cubicBezTo>
                    <a:cubicBezTo>
                      <a:pt x="546" y="13"/>
                      <a:pt x="584" y="3"/>
                      <a:pt x="622" y="2"/>
                    </a:cubicBezTo>
                    <a:cubicBezTo>
                      <a:pt x="668" y="0"/>
                      <a:pt x="714" y="12"/>
                      <a:pt x="755" y="37"/>
                    </a:cubicBezTo>
                    <a:cubicBezTo>
                      <a:pt x="1125" y="259"/>
                      <a:pt x="1125" y="259"/>
                      <a:pt x="1125" y="259"/>
                    </a:cubicBezTo>
                    <a:cubicBezTo>
                      <a:pt x="1200" y="304"/>
                      <a:pt x="1245" y="385"/>
                      <a:pt x="1243" y="472"/>
                    </a:cubicBezTo>
                    <a:close/>
                  </a:path>
                </a:pathLst>
              </a:custGeom>
              <a:noFill/>
              <a:ln w="762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dirty="0"/>
              </a:p>
            </p:txBody>
          </p:sp>
          <p:sp>
            <p:nvSpPr>
              <p:cNvPr id="141" name="Freihandform 60">
                <a:extLst>
                  <a:ext uri="{FF2B5EF4-FFF2-40B4-BE49-F238E27FC236}">
                    <a16:creationId xmlns:a16="http://schemas.microsoft.com/office/drawing/2014/main" id="{3D9F587D-1EEE-48FD-9A66-0B12E14FBF94}"/>
                  </a:ext>
                </a:extLst>
              </p:cNvPr>
              <p:cNvSpPr/>
              <p:nvPr/>
            </p:nvSpPr>
            <p:spPr bwMode="auto">
              <a:xfrm>
                <a:off x="1765005" y="1049079"/>
                <a:ext cx="921488" cy="439479"/>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solidFill>
                <a:schemeClr val="bg1"/>
              </a:solid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2" name="Freihandform 61">
                <a:extLst>
                  <a:ext uri="{FF2B5EF4-FFF2-40B4-BE49-F238E27FC236}">
                    <a16:creationId xmlns:a16="http://schemas.microsoft.com/office/drawing/2014/main" id="{9DF8FBD7-5253-433F-A0D6-A4BD68991DAB}"/>
                  </a:ext>
                </a:extLst>
              </p:cNvPr>
              <p:cNvSpPr/>
              <p:nvPr/>
            </p:nvSpPr>
            <p:spPr bwMode="auto">
              <a:xfrm flipH="1">
                <a:off x="2698522" y="1012785"/>
                <a:ext cx="942016" cy="554104"/>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solidFill>
                <a:schemeClr val="bg1"/>
              </a:solid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43" name="Freihandform 62">
                <a:extLst>
                  <a:ext uri="{FF2B5EF4-FFF2-40B4-BE49-F238E27FC236}">
                    <a16:creationId xmlns:a16="http://schemas.microsoft.com/office/drawing/2014/main" id="{CA80FC8D-57B3-4964-A489-3856D18BB6F9}"/>
                  </a:ext>
                </a:extLst>
              </p:cNvPr>
              <p:cNvSpPr/>
              <p:nvPr/>
            </p:nvSpPr>
            <p:spPr bwMode="auto">
              <a:xfrm flipV="1">
                <a:off x="1740557" y="2526758"/>
                <a:ext cx="959739" cy="471287"/>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solidFill>
                <a:schemeClr val="bg1"/>
              </a:solid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4" name="Freihandform 63">
                <a:extLst>
                  <a:ext uri="{FF2B5EF4-FFF2-40B4-BE49-F238E27FC236}">
                    <a16:creationId xmlns:a16="http://schemas.microsoft.com/office/drawing/2014/main" id="{D10F9505-4C94-45F3-BDE7-CD00D028FE73}"/>
                  </a:ext>
                </a:extLst>
              </p:cNvPr>
              <p:cNvSpPr/>
              <p:nvPr/>
            </p:nvSpPr>
            <p:spPr bwMode="auto">
              <a:xfrm flipH="1" flipV="1">
                <a:off x="2591388" y="2443593"/>
                <a:ext cx="1037120" cy="550996"/>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solidFill>
                <a:schemeClr val="bg1"/>
              </a:solid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grpSp>
      </p:grpSp>
      <p:grpSp>
        <p:nvGrpSpPr>
          <p:cNvPr id="85" name="Gruppieren 58">
            <a:extLst>
              <a:ext uri="{FF2B5EF4-FFF2-40B4-BE49-F238E27FC236}">
                <a16:creationId xmlns:a16="http://schemas.microsoft.com/office/drawing/2014/main" id="{EE8FD13B-32D8-E860-3B6A-74952306F5D7}"/>
              </a:ext>
            </a:extLst>
          </p:cNvPr>
          <p:cNvGrpSpPr>
            <a:grpSpLocks noChangeAspect="1"/>
          </p:cNvGrpSpPr>
          <p:nvPr/>
        </p:nvGrpSpPr>
        <p:grpSpPr>
          <a:xfrm>
            <a:off x="6691558" y="2880267"/>
            <a:ext cx="1126284" cy="1176837"/>
            <a:chOff x="1740557" y="1012785"/>
            <a:chExt cx="1899981" cy="1985260"/>
          </a:xfrm>
          <a:solidFill>
            <a:schemeClr val="accent1"/>
          </a:solidFill>
        </p:grpSpPr>
        <p:sp>
          <p:nvSpPr>
            <p:cNvPr id="86" name="Freeform 16">
              <a:extLst>
                <a:ext uri="{FF2B5EF4-FFF2-40B4-BE49-F238E27FC236}">
                  <a16:creationId xmlns:a16="http://schemas.microsoft.com/office/drawing/2014/main" id="{EABBD568-1682-6C3B-5245-E216F5BF8F3B}"/>
                </a:ext>
              </a:extLst>
            </p:cNvPr>
            <p:cNvSpPr>
              <a:spLocks noChangeAspect="1"/>
            </p:cNvSpPr>
            <p:nvPr/>
          </p:nvSpPr>
          <p:spPr bwMode="auto">
            <a:xfrm>
              <a:off x="1767110" y="1036655"/>
              <a:ext cx="1857503" cy="1935102"/>
            </a:xfrm>
            <a:custGeom>
              <a:avLst/>
              <a:gdLst>
                <a:gd name="T0" fmla="*/ 1243 w 1245"/>
                <a:gd name="T1" fmla="*/ 472 h 1354"/>
                <a:gd name="T2" fmla="*/ 1235 w 1245"/>
                <a:gd name="T3" fmla="*/ 904 h 1354"/>
                <a:gd name="T4" fmla="*/ 1110 w 1245"/>
                <a:gd name="T5" fmla="*/ 1113 h 1354"/>
                <a:gd name="T6" fmla="*/ 732 w 1245"/>
                <a:gd name="T7" fmla="*/ 1322 h 1354"/>
                <a:gd name="T8" fmla="*/ 622 w 1245"/>
                <a:gd name="T9" fmla="*/ 1352 h 1354"/>
                <a:gd name="T10" fmla="*/ 622 w 1245"/>
                <a:gd name="T11" fmla="*/ 1352 h 1354"/>
                <a:gd name="T12" fmla="*/ 488 w 1245"/>
                <a:gd name="T13" fmla="*/ 1317 h 1354"/>
                <a:gd name="T14" fmla="*/ 118 w 1245"/>
                <a:gd name="T15" fmla="*/ 1095 h 1354"/>
                <a:gd name="T16" fmla="*/ 0 w 1245"/>
                <a:gd name="T17" fmla="*/ 885 h 1354"/>
                <a:gd name="T18" fmla="*/ 8 w 1245"/>
                <a:gd name="T19" fmla="*/ 450 h 1354"/>
                <a:gd name="T20" fmla="*/ 134 w 1245"/>
                <a:gd name="T21" fmla="*/ 241 h 1354"/>
                <a:gd name="T22" fmla="*/ 512 w 1245"/>
                <a:gd name="T23" fmla="*/ 32 h 1354"/>
                <a:gd name="T24" fmla="*/ 622 w 1245"/>
                <a:gd name="T25" fmla="*/ 2 h 1354"/>
                <a:gd name="T26" fmla="*/ 755 w 1245"/>
                <a:gd name="T27" fmla="*/ 37 h 1354"/>
                <a:gd name="T28" fmla="*/ 1125 w 1245"/>
                <a:gd name="T29" fmla="*/ 259 h 1354"/>
                <a:gd name="T30" fmla="*/ 1243 w 1245"/>
                <a:gd name="T31" fmla="*/ 472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5" h="1354">
                  <a:moveTo>
                    <a:pt x="1243" y="472"/>
                  </a:moveTo>
                  <a:cubicBezTo>
                    <a:pt x="1235" y="904"/>
                    <a:pt x="1235" y="904"/>
                    <a:pt x="1235" y="904"/>
                  </a:cubicBezTo>
                  <a:cubicBezTo>
                    <a:pt x="1233" y="991"/>
                    <a:pt x="1186" y="1071"/>
                    <a:pt x="1110" y="1113"/>
                  </a:cubicBezTo>
                  <a:cubicBezTo>
                    <a:pt x="732" y="1322"/>
                    <a:pt x="732" y="1322"/>
                    <a:pt x="732" y="1322"/>
                  </a:cubicBezTo>
                  <a:cubicBezTo>
                    <a:pt x="697" y="1341"/>
                    <a:pt x="660" y="1351"/>
                    <a:pt x="622" y="1352"/>
                  </a:cubicBezTo>
                  <a:cubicBezTo>
                    <a:pt x="622" y="1352"/>
                    <a:pt x="622" y="1352"/>
                    <a:pt x="622" y="1352"/>
                  </a:cubicBezTo>
                  <a:cubicBezTo>
                    <a:pt x="576" y="1354"/>
                    <a:pt x="529" y="1342"/>
                    <a:pt x="488" y="1317"/>
                  </a:cubicBezTo>
                  <a:cubicBezTo>
                    <a:pt x="118" y="1095"/>
                    <a:pt x="118" y="1095"/>
                    <a:pt x="118" y="1095"/>
                  </a:cubicBezTo>
                  <a:cubicBezTo>
                    <a:pt x="45" y="1050"/>
                    <a:pt x="0" y="971"/>
                    <a:pt x="0" y="885"/>
                  </a:cubicBezTo>
                  <a:cubicBezTo>
                    <a:pt x="8" y="450"/>
                    <a:pt x="8" y="450"/>
                    <a:pt x="8" y="450"/>
                  </a:cubicBezTo>
                  <a:cubicBezTo>
                    <a:pt x="10" y="363"/>
                    <a:pt x="58" y="283"/>
                    <a:pt x="134" y="241"/>
                  </a:cubicBezTo>
                  <a:cubicBezTo>
                    <a:pt x="512" y="32"/>
                    <a:pt x="512" y="32"/>
                    <a:pt x="512" y="32"/>
                  </a:cubicBezTo>
                  <a:cubicBezTo>
                    <a:pt x="546" y="13"/>
                    <a:pt x="584" y="3"/>
                    <a:pt x="622" y="2"/>
                  </a:cubicBezTo>
                  <a:cubicBezTo>
                    <a:pt x="668" y="0"/>
                    <a:pt x="714" y="12"/>
                    <a:pt x="755" y="37"/>
                  </a:cubicBezTo>
                  <a:cubicBezTo>
                    <a:pt x="1125" y="259"/>
                    <a:pt x="1125" y="259"/>
                    <a:pt x="1125" y="259"/>
                  </a:cubicBezTo>
                  <a:cubicBezTo>
                    <a:pt x="1200" y="304"/>
                    <a:pt x="1245" y="385"/>
                    <a:pt x="1243" y="472"/>
                  </a:cubicBezTo>
                  <a:close/>
                </a:path>
              </a:pathLst>
            </a:custGeom>
            <a:noFill/>
            <a:ln w="762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dirty="0"/>
            </a:p>
          </p:txBody>
        </p:sp>
        <p:sp>
          <p:nvSpPr>
            <p:cNvPr id="87" name="Freihandform 60">
              <a:extLst>
                <a:ext uri="{FF2B5EF4-FFF2-40B4-BE49-F238E27FC236}">
                  <a16:creationId xmlns:a16="http://schemas.microsoft.com/office/drawing/2014/main" id="{22D6413E-A702-D9FB-8832-766246F13F83}"/>
                </a:ext>
              </a:extLst>
            </p:cNvPr>
            <p:cNvSpPr/>
            <p:nvPr/>
          </p:nvSpPr>
          <p:spPr bwMode="auto">
            <a:xfrm>
              <a:off x="1765005" y="1049079"/>
              <a:ext cx="921488" cy="439479"/>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solidFill>
              <a:schemeClr val="bg1"/>
            </a:solid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8" name="Freihandform 61">
              <a:extLst>
                <a:ext uri="{FF2B5EF4-FFF2-40B4-BE49-F238E27FC236}">
                  <a16:creationId xmlns:a16="http://schemas.microsoft.com/office/drawing/2014/main" id="{C9AB0CDD-5743-59D3-317E-9E0677850E4C}"/>
                </a:ext>
              </a:extLst>
            </p:cNvPr>
            <p:cNvSpPr/>
            <p:nvPr/>
          </p:nvSpPr>
          <p:spPr bwMode="auto">
            <a:xfrm flipH="1">
              <a:off x="2698522" y="1012785"/>
              <a:ext cx="942016" cy="554104"/>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solidFill>
              <a:schemeClr val="bg1"/>
            </a:solid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89" name="Freihandform 62">
              <a:extLst>
                <a:ext uri="{FF2B5EF4-FFF2-40B4-BE49-F238E27FC236}">
                  <a16:creationId xmlns:a16="http://schemas.microsoft.com/office/drawing/2014/main" id="{8D9199E3-2142-8757-2A9E-F10E3FB02085}"/>
                </a:ext>
              </a:extLst>
            </p:cNvPr>
            <p:cNvSpPr/>
            <p:nvPr/>
          </p:nvSpPr>
          <p:spPr bwMode="auto">
            <a:xfrm flipV="1">
              <a:off x="1740557" y="2526758"/>
              <a:ext cx="959739" cy="471287"/>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solidFill>
              <a:schemeClr val="bg1"/>
            </a:solid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0" name="Freihandform 63">
              <a:extLst>
                <a:ext uri="{FF2B5EF4-FFF2-40B4-BE49-F238E27FC236}">
                  <a16:creationId xmlns:a16="http://schemas.microsoft.com/office/drawing/2014/main" id="{C1C1B804-52F7-F2EC-8C3A-F40E95223F3E}"/>
                </a:ext>
              </a:extLst>
            </p:cNvPr>
            <p:cNvSpPr/>
            <p:nvPr/>
          </p:nvSpPr>
          <p:spPr bwMode="auto">
            <a:xfrm flipH="1" flipV="1">
              <a:off x="2591388" y="2443593"/>
              <a:ext cx="1037120" cy="550996"/>
            </a:xfrm>
            <a:custGeom>
              <a:avLst/>
              <a:gdLst>
                <a:gd name="connsiteX0" fmla="*/ 921488 w 921488"/>
                <a:gd name="connsiteY0" fmla="*/ 0 h 439479"/>
                <a:gd name="connsiteX1" fmla="*/ 659218 w 921488"/>
                <a:gd name="connsiteY1" fmla="*/ 56707 h 439479"/>
                <a:gd name="connsiteX2" fmla="*/ 14176 w 921488"/>
                <a:gd name="connsiteY2" fmla="*/ 439479 h 439479"/>
                <a:gd name="connsiteX3" fmla="*/ 0 w 921488"/>
                <a:gd name="connsiteY3" fmla="*/ 0 h 439479"/>
                <a:gd name="connsiteX4" fmla="*/ 921488 w 921488"/>
                <a:gd name="connsiteY4" fmla="*/ 0 h 43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88" h="439479">
                  <a:moveTo>
                    <a:pt x="921488" y="0"/>
                  </a:moveTo>
                  <a:lnTo>
                    <a:pt x="659218" y="56707"/>
                  </a:lnTo>
                  <a:lnTo>
                    <a:pt x="14176" y="439479"/>
                  </a:lnTo>
                  <a:lnTo>
                    <a:pt x="0" y="0"/>
                  </a:lnTo>
                  <a:lnTo>
                    <a:pt x="921488" y="0"/>
                  </a:lnTo>
                  <a:close/>
                </a:path>
              </a:pathLst>
            </a:custGeom>
            <a:solidFill>
              <a:schemeClr val="bg1"/>
            </a:solidFill>
            <a:ln w="28575" cap="rnd">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188" name="Rechteck 81">
            <a:extLst>
              <a:ext uri="{FF2B5EF4-FFF2-40B4-BE49-F238E27FC236}">
                <a16:creationId xmlns:a16="http://schemas.microsoft.com/office/drawing/2014/main" id="{4178D8CD-ABFB-486A-954D-C87C7E5500D6}"/>
              </a:ext>
            </a:extLst>
          </p:cNvPr>
          <p:cNvSpPr/>
          <p:nvPr/>
        </p:nvSpPr>
        <p:spPr>
          <a:xfrm>
            <a:off x="5045747" y="2678123"/>
            <a:ext cx="2286000" cy="457048"/>
          </a:xfrm>
          <a:prstGeom prst="rect">
            <a:avLst/>
          </a:prstGeom>
        </p:spPr>
        <p:txBody>
          <a:bodyPr wrap="square">
            <a:spAutoFit/>
          </a:bodyPr>
          <a:lstStyle/>
          <a:p>
            <a:pPr algn="ctr">
              <a:lnSpc>
                <a:spcPct val="90000"/>
              </a:lnSpc>
              <a:spcBef>
                <a:spcPts val="1000"/>
              </a:spcBef>
              <a:buClr>
                <a:schemeClr val="tx2"/>
              </a:buClr>
              <a:buSzPct val="90000"/>
            </a:pPr>
            <a:r>
              <a:rPr lang="en-US" sz="1400" b="1" dirty="0">
                <a:solidFill>
                  <a:srgbClr val="3B3D40"/>
                </a:solidFill>
                <a:latin typeface="Avenir Next" panose="020B0503020202020204" pitchFamily="34" charset="0"/>
              </a:rPr>
              <a:t>Matthias Ruppel</a:t>
            </a:r>
            <a:br>
              <a:rPr lang="en-US" sz="1100" b="1" dirty="0">
                <a:solidFill>
                  <a:srgbClr val="3B3D40"/>
                </a:solidFill>
                <a:latin typeface="Avenir Next" panose="020B0503020202020204" pitchFamily="34" charset="0"/>
              </a:rPr>
            </a:br>
            <a:r>
              <a:rPr lang="en-US" sz="1100" dirty="0">
                <a:solidFill>
                  <a:srgbClr val="3B3D40"/>
                </a:solidFill>
                <a:latin typeface="Avenir Next" panose="020B0503020202020204" pitchFamily="34" charset="0"/>
              </a:rPr>
              <a:t>CTO</a:t>
            </a:r>
          </a:p>
        </p:txBody>
      </p:sp>
      <p:sp>
        <p:nvSpPr>
          <p:cNvPr id="93" name="Rechteck 81">
            <a:extLst>
              <a:ext uri="{FF2B5EF4-FFF2-40B4-BE49-F238E27FC236}">
                <a16:creationId xmlns:a16="http://schemas.microsoft.com/office/drawing/2014/main" id="{07ECFAE7-79E2-C7CB-7534-ACA0560CA538}"/>
              </a:ext>
            </a:extLst>
          </p:cNvPr>
          <p:cNvSpPr/>
          <p:nvPr/>
        </p:nvSpPr>
        <p:spPr>
          <a:xfrm>
            <a:off x="8981437" y="3058240"/>
            <a:ext cx="2286000" cy="401264"/>
          </a:xfrm>
          <a:prstGeom prst="rect">
            <a:avLst/>
          </a:prstGeom>
        </p:spPr>
        <p:txBody>
          <a:bodyPr wrap="square">
            <a:spAutoFit/>
          </a:bodyPr>
          <a:lstStyle/>
          <a:p>
            <a:pPr algn="ctr">
              <a:lnSpc>
                <a:spcPct val="90000"/>
              </a:lnSpc>
              <a:spcBef>
                <a:spcPts val="1000"/>
              </a:spcBef>
              <a:buClr>
                <a:schemeClr val="tx2"/>
              </a:buClr>
              <a:buSzPct val="90000"/>
            </a:pPr>
            <a:r>
              <a:rPr lang="en-US" sz="1100" dirty="0">
                <a:solidFill>
                  <a:srgbClr val="3B3D40"/>
                </a:solidFill>
                <a:latin typeface="Avenir Next" panose="020B0503020202020204" pitchFamily="34" charset="0"/>
              </a:rPr>
              <a:t>Working student &amp; Ambassador contact</a:t>
            </a:r>
          </a:p>
        </p:txBody>
      </p:sp>
    </p:spTree>
    <p:extLst>
      <p:ext uri="{BB962C8B-B14F-4D97-AF65-F5344CB8AC3E}">
        <p14:creationId xmlns:p14="http://schemas.microsoft.com/office/powerpoint/2010/main" val="12830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5"/>
          <p:cNvPicPr preferRelativeResize="0"/>
          <p:nvPr/>
        </p:nvPicPr>
        <p:blipFill rotWithShape="1">
          <a:blip r:embed="rId3">
            <a:alphaModFix/>
          </a:blip>
          <a:srcRect l="93355"/>
          <a:stretch/>
        </p:blipFill>
        <p:spPr>
          <a:xfrm flipH="1">
            <a:off x="5257799" y="-10975"/>
            <a:ext cx="6934199" cy="6885339"/>
          </a:xfrm>
          <a:prstGeom prst="rect">
            <a:avLst/>
          </a:prstGeom>
          <a:noFill/>
          <a:ln>
            <a:noFill/>
          </a:ln>
        </p:spPr>
      </p:pic>
      <p:sp>
        <p:nvSpPr>
          <p:cNvPr id="187" name="Google Shape;187;p15"/>
          <p:cNvSpPr txBox="1">
            <a:spLocks noGrp="1"/>
          </p:cNvSpPr>
          <p:nvPr>
            <p:ph type="body" idx="3"/>
          </p:nvPr>
        </p:nvSpPr>
        <p:spPr>
          <a:xfrm flipH="1">
            <a:off x="0" y="182181"/>
            <a:ext cx="1401950" cy="6270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1620"/>
              <a:buFont typeface="Calibri"/>
              <a:buNone/>
            </a:pPr>
            <a:r>
              <a:rPr lang="de-DE" b="1"/>
              <a:t>FOUNDER‘S</a:t>
            </a:r>
            <a:br>
              <a:rPr lang="de-DE" b="1"/>
            </a:br>
            <a:r>
              <a:rPr lang="de-DE" b="1"/>
              <a:t>NOTE</a:t>
            </a:r>
            <a:endParaRPr/>
          </a:p>
        </p:txBody>
      </p:sp>
      <p:pic>
        <p:nvPicPr>
          <p:cNvPr id="188" name="Google Shape;188;p15"/>
          <p:cNvPicPr preferRelativeResize="0"/>
          <p:nvPr/>
        </p:nvPicPr>
        <p:blipFill rotWithShape="1">
          <a:blip r:embed="rId3">
            <a:alphaModFix/>
          </a:blip>
          <a:srcRect l="1" r="954"/>
          <a:stretch/>
        </p:blipFill>
        <p:spPr>
          <a:xfrm>
            <a:off x="-19690" y="-40914"/>
            <a:ext cx="5922470" cy="6907114"/>
          </a:xfrm>
          <a:prstGeom prst="rect">
            <a:avLst/>
          </a:prstGeom>
          <a:noFill/>
          <a:ln>
            <a:noFill/>
          </a:ln>
        </p:spPr>
      </p:pic>
      <p:sp>
        <p:nvSpPr>
          <p:cNvPr id="189" name="Google Shape;189;p15"/>
          <p:cNvSpPr txBox="1">
            <a:spLocks noGrp="1"/>
          </p:cNvSpPr>
          <p:nvPr>
            <p:ph type="body" idx="1"/>
          </p:nvPr>
        </p:nvSpPr>
        <p:spPr>
          <a:xfrm>
            <a:off x="5993011" y="1448053"/>
            <a:ext cx="5709891" cy="3822240"/>
          </a:xfrm>
          <a:prstGeom prst="rect">
            <a:avLst/>
          </a:prstGeom>
          <a:noFill/>
          <a:ln>
            <a:noFill/>
          </a:ln>
        </p:spPr>
        <p:txBody>
          <a:bodyPr spcFirstLastPara="1" wrap="square" lIns="91425" tIns="45700" rIns="91425" bIns="45700" anchor="t" anchorCtr="0">
            <a:noAutofit/>
          </a:bodyPr>
          <a:lstStyle/>
          <a:p>
            <a:pPr marL="0" lvl="0" indent="0" algn="l" rtl="0">
              <a:lnSpc>
                <a:spcPct val="133333"/>
              </a:lnSpc>
              <a:spcBef>
                <a:spcPts val="0"/>
              </a:spcBef>
              <a:spcAft>
                <a:spcPts val="0"/>
              </a:spcAft>
              <a:buClr>
                <a:srgbClr val="3B3D40"/>
              </a:buClr>
              <a:buSzPts val="2160"/>
              <a:buFont typeface="Calibri"/>
              <a:buNone/>
            </a:pPr>
            <a:r>
              <a:rPr lang="de-DE" sz="2400" i="1" dirty="0">
                <a:solidFill>
                  <a:srgbClr val="3B3D40"/>
                </a:solidFill>
              </a:rPr>
              <a:t>‘</a:t>
            </a:r>
            <a:r>
              <a:rPr lang="de-DE" sz="2400" i="1" dirty="0" err="1">
                <a:solidFill>
                  <a:srgbClr val="3B3D40"/>
                </a:solidFill>
              </a:rPr>
              <a:t>We</a:t>
            </a:r>
            <a:r>
              <a:rPr lang="de-DE" sz="2400" i="1" dirty="0">
                <a:solidFill>
                  <a:srgbClr val="3B3D40"/>
                </a:solidFill>
              </a:rPr>
              <a:t> </a:t>
            </a:r>
            <a:r>
              <a:rPr lang="de-DE" sz="2400" i="1" dirty="0" err="1">
                <a:solidFill>
                  <a:srgbClr val="3B3D40"/>
                </a:solidFill>
              </a:rPr>
              <a:t>are</a:t>
            </a:r>
            <a:r>
              <a:rPr lang="de-DE" sz="2400" i="1" dirty="0">
                <a:solidFill>
                  <a:srgbClr val="3B3D40"/>
                </a:solidFill>
              </a:rPr>
              <a:t> </a:t>
            </a:r>
            <a:r>
              <a:rPr lang="de-DE" sz="2400" i="1" dirty="0" err="1">
                <a:solidFill>
                  <a:srgbClr val="3B3D40"/>
                </a:solidFill>
              </a:rPr>
              <a:t>building</a:t>
            </a:r>
            <a:r>
              <a:rPr lang="de-DE" sz="2400" i="1" dirty="0">
                <a:solidFill>
                  <a:srgbClr val="3B3D40"/>
                </a:solidFill>
              </a:rPr>
              <a:t> an AI-</a:t>
            </a:r>
            <a:r>
              <a:rPr lang="de-DE" sz="2400" i="1" dirty="0" err="1">
                <a:solidFill>
                  <a:srgbClr val="3B3D40"/>
                </a:solidFill>
              </a:rPr>
              <a:t>powered</a:t>
            </a:r>
            <a:r>
              <a:rPr lang="de-DE" sz="2400" i="1" dirty="0">
                <a:solidFill>
                  <a:srgbClr val="3B3D40"/>
                </a:solidFill>
              </a:rPr>
              <a:t> </a:t>
            </a:r>
            <a:r>
              <a:rPr lang="de-DE" sz="2400" i="1" dirty="0" err="1">
                <a:solidFill>
                  <a:srgbClr val="3B3D40"/>
                </a:solidFill>
              </a:rPr>
              <a:t>work</a:t>
            </a:r>
            <a:r>
              <a:rPr lang="de-DE" sz="2400" i="1" dirty="0">
                <a:solidFill>
                  <a:srgbClr val="3B3D40"/>
                </a:solidFill>
              </a:rPr>
              <a:t> </a:t>
            </a:r>
            <a:r>
              <a:rPr lang="de-DE" sz="2400" i="1" dirty="0" err="1">
                <a:solidFill>
                  <a:srgbClr val="3B3D40"/>
                </a:solidFill>
              </a:rPr>
              <a:t>companion</a:t>
            </a:r>
            <a:r>
              <a:rPr lang="de-DE" sz="2400" i="1" dirty="0">
                <a:solidFill>
                  <a:srgbClr val="3B3D40"/>
                </a:solidFill>
              </a:rPr>
              <a:t> I </a:t>
            </a:r>
            <a:r>
              <a:rPr lang="de-DE" sz="2400" i="1" dirty="0" err="1">
                <a:solidFill>
                  <a:srgbClr val="3B3D40"/>
                </a:solidFill>
              </a:rPr>
              <a:t>wish</a:t>
            </a:r>
            <a:r>
              <a:rPr lang="de-DE" sz="2400" i="1" dirty="0">
                <a:solidFill>
                  <a:srgbClr val="3B3D40"/>
                </a:solidFill>
              </a:rPr>
              <a:t> I </a:t>
            </a:r>
            <a:r>
              <a:rPr lang="de-DE" sz="2400" i="1" dirty="0" err="1">
                <a:solidFill>
                  <a:srgbClr val="3B3D40"/>
                </a:solidFill>
              </a:rPr>
              <a:t>had</a:t>
            </a:r>
            <a:r>
              <a:rPr lang="de-DE" sz="2400" i="1" dirty="0">
                <a:solidFill>
                  <a:srgbClr val="3B3D40"/>
                </a:solidFill>
              </a:rPr>
              <a:t> </a:t>
            </a:r>
            <a:r>
              <a:rPr lang="de-DE" sz="2400" i="1" dirty="0" err="1">
                <a:solidFill>
                  <a:srgbClr val="3B3D40"/>
                </a:solidFill>
              </a:rPr>
              <a:t>during</a:t>
            </a:r>
            <a:r>
              <a:rPr lang="de-DE" sz="2400" i="1" dirty="0">
                <a:solidFill>
                  <a:srgbClr val="3B3D40"/>
                </a:solidFill>
              </a:rPr>
              <a:t> </a:t>
            </a:r>
            <a:r>
              <a:rPr lang="de-DE" sz="2400" i="1" dirty="0" err="1">
                <a:solidFill>
                  <a:srgbClr val="3B3D40"/>
                </a:solidFill>
              </a:rPr>
              <a:t>my</a:t>
            </a:r>
            <a:r>
              <a:rPr lang="de-DE" sz="2400" i="1" dirty="0">
                <a:solidFill>
                  <a:srgbClr val="3B3D40"/>
                </a:solidFill>
              </a:rPr>
              <a:t> 15 </a:t>
            </a:r>
            <a:r>
              <a:rPr lang="de-DE" sz="2400" i="1" dirty="0" err="1">
                <a:solidFill>
                  <a:srgbClr val="3B3D40"/>
                </a:solidFill>
              </a:rPr>
              <a:t>years</a:t>
            </a:r>
            <a:r>
              <a:rPr lang="de-DE" sz="2400" i="1" dirty="0">
                <a:solidFill>
                  <a:srgbClr val="3B3D40"/>
                </a:solidFill>
              </a:rPr>
              <a:t> in </a:t>
            </a:r>
            <a:r>
              <a:rPr lang="de-DE" sz="2400" i="1" dirty="0" err="1">
                <a:solidFill>
                  <a:srgbClr val="3B3D40"/>
                </a:solidFill>
              </a:rPr>
              <a:t>consulting</a:t>
            </a:r>
            <a:r>
              <a:rPr lang="de-DE" sz="2400" i="1" dirty="0">
                <a:solidFill>
                  <a:srgbClr val="3B3D40"/>
                </a:solidFill>
              </a:rPr>
              <a:t>.’’</a:t>
            </a:r>
            <a:endParaRPr dirty="0"/>
          </a:p>
          <a:p>
            <a:pPr marL="0" lvl="0" indent="0" algn="l" rtl="0">
              <a:lnSpc>
                <a:spcPct val="100000"/>
              </a:lnSpc>
              <a:spcBef>
                <a:spcPts val="2400"/>
              </a:spcBef>
              <a:spcAft>
                <a:spcPts val="0"/>
              </a:spcAft>
              <a:buClr>
                <a:srgbClr val="3B3D40"/>
              </a:buClr>
              <a:buSzPts val="810"/>
              <a:buFont typeface="Calibri"/>
              <a:buNone/>
            </a:pPr>
            <a:br>
              <a:rPr lang="de-DE" sz="900" dirty="0">
                <a:solidFill>
                  <a:srgbClr val="3B3D40"/>
                </a:solidFill>
              </a:rPr>
            </a:br>
            <a:endParaRPr sz="900" dirty="0">
              <a:solidFill>
                <a:srgbClr val="3B3D40"/>
              </a:solidFill>
            </a:endParaRPr>
          </a:p>
          <a:p>
            <a:pPr marL="0" lvl="0" indent="0" algn="l" rtl="0">
              <a:lnSpc>
                <a:spcPct val="100000"/>
              </a:lnSpc>
              <a:spcBef>
                <a:spcPts val="1800"/>
              </a:spcBef>
              <a:spcAft>
                <a:spcPts val="0"/>
              </a:spcAft>
              <a:buClr>
                <a:srgbClr val="44546A"/>
              </a:buClr>
              <a:buSzPts val="1620"/>
              <a:buFont typeface="Calibri"/>
              <a:buNone/>
            </a:pPr>
            <a:endParaRPr sz="1800" dirty="0">
              <a:solidFill>
                <a:srgbClr val="3B3D40"/>
              </a:solidFill>
            </a:endParaRPr>
          </a:p>
        </p:txBody>
      </p:sp>
      <p:sp>
        <p:nvSpPr>
          <p:cNvPr id="190" name="Google Shape;190;p15"/>
          <p:cNvSpPr/>
          <p:nvPr/>
        </p:nvSpPr>
        <p:spPr>
          <a:xfrm>
            <a:off x="498723" y="5844863"/>
            <a:ext cx="2700547"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B3D40"/>
              </a:buClr>
              <a:buSzPts val="3600"/>
              <a:buFont typeface="Arial"/>
              <a:buNone/>
            </a:pPr>
            <a:r>
              <a:rPr lang="de-DE" sz="2400" b="1" i="0" u="none" strike="noStrike" cap="none" dirty="0">
                <a:solidFill>
                  <a:srgbClr val="3B3D40"/>
                </a:solidFill>
                <a:latin typeface="Calibri"/>
                <a:ea typeface="Calibri"/>
                <a:cs typeface="Calibri"/>
                <a:sym typeface="Calibri"/>
              </a:rPr>
              <a:t>Pavol </a:t>
            </a:r>
            <a:r>
              <a:rPr lang="de-DE" sz="2400" b="1" i="0" u="none" strike="noStrike" cap="none" dirty="0" err="1">
                <a:solidFill>
                  <a:srgbClr val="3B3D40"/>
                </a:solidFill>
                <a:latin typeface="Calibri"/>
                <a:ea typeface="Calibri"/>
                <a:cs typeface="Calibri"/>
                <a:sym typeface="Calibri"/>
              </a:rPr>
              <a:t>Sikula</a:t>
            </a:r>
            <a:br>
              <a:rPr lang="de-DE" sz="2400" b="1" i="0" u="none" strike="noStrike" cap="none" dirty="0">
                <a:solidFill>
                  <a:srgbClr val="3B3D40"/>
                </a:solidFill>
                <a:latin typeface="Calibri"/>
                <a:ea typeface="Calibri"/>
                <a:cs typeface="Calibri"/>
                <a:sym typeface="Calibri"/>
              </a:rPr>
            </a:br>
            <a:r>
              <a:rPr lang="de-DE" sz="2400" b="0" i="0" u="none" strike="noStrike" cap="none" dirty="0">
                <a:solidFill>
                  <a:srgbClr val="3B3D40"/>
                </a:solidFill>
                <a:latin typeface="Calibri"/>
                <a:ea typeface="Calibri"/>
                <a:cs typeface="Calibri"/>
                <a:sym typeface="Calibri"/>
              </a:rPr>
              <a:t>CEO </a:t>
            </a:r>
            <a:r>
              <a:rPr lang="de-DE" sz="2400" b="0" i="0" u="none" strike="noStrike" cap="none" dirty="0" err="1">
                <a:solidFill>
                  <a:srgbClr val="3B3D40"/>
                </a:solidFill>
                <a:latin typeface="Calibri"/>
                <a:ea typeface="Calibri"/>
                <a:cs typeface="Calibri"/>
                <a:sym typeface="Calibri"/>
              </a:rPr>
              <a:t>AskBrian</a:t>
            </a:r>
            <a:endParaRPr sz="1050" b="0" i="0" u="none" strike="noStrike" cap="none" dirty="0">
              <a:solidFill>
                <a:srgbClr val="000000"/>
              </a:solidFill>
              <a:latin typeface="Arial"/>
              <a:ea typeface="Arial"/>
              <a:cs typeface="Arial"/>
              <a:sym typeface="Arial"/>
            </a:endParaRPr>
          </a:p>
        </p:txBody>
      </p:sp>
      <p:sp>
        <p:nvSpPr>
          <p:cNvPr id="191" name="Google Shape;191;p15"/>
          <p:cNvSpPr txBox="1"/>
          <p:nvPr/>
        </p:nvSpPr>
        <p:spPr>
          <a:xfrm>
            <a:off x="5993010" y="448551"/>
            <a:ext cx="6114625" cy="53181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B3D40"/>
              </a:buClr>
              <a:buSzPts val="2880"/>
              <a:buFont typeface="Arial"/>
              <a:buNone/>
            </a:pPr>
            <a:r>
              <a:rPr lang="de-DE" sz="3200" b="1" i="0" u="none" strike="noStrike" cap="none" dirty="0">
                <a:solidFill>
                  <a:srgbClr val="3B3D40"/>
                </a:solidFill>
                <a:latin typeface="Calibri"/>
                <a:ea typeface="Calibri"/>
                <a:cs typeface="Calibri"/>
                <a:sym typeface="Calibri"/>
              </a:rPr>
              <a:t>FOUNDER‘S NOTE: </a:t>
            </a:r>
            <a:r>
              <a:rPr lang="de-DE" sz="3200" b="0" i="0" u="none" strike="noStrike" cap="none" dirty="0">
                <a:solidFill>
                  <a:srgbClr val="3B3D40"/>
                </a:solidFill>
                <a:latin typeface="Calibri"/>
                <a:ea typeface="Calibri"/>
                <a:cs typeface="Calibri"/>
                <a:sym typeface="Calibri"/>
              </a:rPr>
              <a:t>IT‘S PERSONAL</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834AE2EB-6148-FFD8-B81A-D45541299502}"/>
              </a:ext>
            </a:extLst>
          </p:cNvPr>
          <p:cNvSpPr/>
          <p:nvPr/>
        </p:nvSpPr>
        <p:spPr>
          <a:xfrm>
            <a:off x="6631806" y="3147461"/>
            <a:ext cx="2829828" cy="2122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T" dirty="0"/>
              <a:t>P</a:t>
            </a:r>
            <a:r>
              <a:rPr lang="en-GB" dirty="0"/>
              <a:t>l</a:t>
            </a:r>
            <a:r>
              <a:rPr lang="en-PT" dirty="0"/>
              <a:t>atzhalter: </a:t>
            </a:r>
            <a:br>
              <a:rPr lang="en-PT" dirty="0"/>
            </a:br>
            <a:r>
              <a:rPr lang="en-PT" dirty="0"/>
              <a:t>Brian Story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D8BB1E-A103-2B5A-49B7-59512BB95760}"/>
              </a:ext>
            </a:extLst>
          </p:cNvPr>
          <p:cNvSpPr>
            <a:spLocks noGrp="1"/>
          </p:cNvSpPr>
          <p:nvPr>
            <p:ph type="body" sz="quarter" idx="12"/>
          </p:nvPr>
        </p:nvSpPr>
        <p:spPr>
          <a:xfrm>
            <a:off x="371475" y="296687"/>
            <a:ext cx="2963863" cy="272993"/>
          </a:xfrm>
        </p:spPr>
        <p:txBody>
          <a:bodyPr/>
          <a:lstStyle/>
          <a:p>
            <a:r>
              <a:rPr lang="en-US" dirty="0">
                <a:solidFill>
                  <a:schemeClr val="tx1"/>
                </a:solidFill>
              </a:rPr>
              <a:t>Ambassador Program 2023</a:t>
            </a:r>
          </a:p>
          <a:p>
            <a:endParaRPr lang="en-US" dirty="0">
              <a:solidFill>
                <a:schemeClr val="tx1"/>
              </a:solidFill>
            </a:endParaRPr>
          </a:p>
        </p:txBody>
      </p:sp>
      <p:sp>
        <p:nvSpPr>
          <p:cNvPr id="4" name="Textplatzhalter 3">
            <a:extLst>
              <a:ext uri="{FF2B5EF4-FFF2-40B4-BE49-F238E27FC236}">
                <a16:creationId xmlns:a16="http://schemas.microsoft.com/office/drawing/2014/main" id="{70D569C4-5F5C-6D6E-AC3A-B28D9ADE3B1F}"/>
              </a:ext>
            </a:extLst>
          </p:cNvPr>
          <p:cNvSpPr>
            <a:spLocks noGrp="1"/>
          </p:cNvSpPr>
          <p:nvPr>
            <p:ph type="body" sz="quarter" idx="14"/>
          </p:nvPr>
        </p:nvSpPr>
        <p:spPr>
          <a:xfrm>
            <a:off x="342723" y="1740297"/>
            <a:ext cx="7312025" cy="408829"/>
          </a:xfrm>
        </p:spPr>
        <p:txBody>
          <a:bodyPr>
            <a:normAutofit/>
          </a:bodyPr>
          <a:lstStyle/>
          <a:p>
            <a:pPr marL="0" indent="0">
              <a:buNone/>
            </a:pPr>
            <a:r>
              <a:rPr lang="en-US" sz="2000" b="1" dirty="0">
                <a:solidFill>
                  <a:srgbClr val="011152"/>
                </a:solidFill>
                <a:latin typeface="Avenir Next" panose="020B0503020202020204" pitchFamily="34" charset="0"/>
              </a:rPr>
              <a:t>What are we up to?</a:t>
            </a:r>
          </a:p>
        </p:txBody>
      </p:sp>
      <p:sp>
        <p:nvSpPr>
          <p:cNvPr id="7" name="Foliennummernplatzhalter 6">
            <a:extLst>
              <a:ext uri="{FF2B5EF4-FFF2-40B4-BE49-F238E27FC236}">
                <a16:creationId xmlns:a16="http://schemas.microsoft.com/office/drawing/2014/main" id="{3382472F-E655-E881-EE6B-A169CF5838BE}"/>
              </a:ext>
            </a:extLst>
          </p:cNvPr>
          <p:cNvSpPr>
            <a:spLocks noGrp="1"/>
          </p:cNvSpPr>
          <p:nvPr>
            <p:ph type="sldNum" sz="quarter" idx="4"/>
          </p:nvPr>
        </p:nvSpPr>
        <p:spPr/>
        <p:txBody>
          <a:bodyPr/>
          <a:lstStyle/>
          <a:p>
            <a:fld id="{6766EDDE-833B-4344-9721-5E0524BAF04E}" type="slidenum">
              <a:rPr lang="de-DE" smtClean="0"/>
              <a:pPr/>
              <a:t>7</a:t>
            </a:fld>
            <a:endParaRPr lang="de-DE"/>
          </a:p>
        </p:txBody>
      </p:sp>
      <p:sp>
        <p:nvSpPr>
          <p:cNvPr id="11" name="Textplatzhalter 7">
            <a:extLst>
              <a:ext uri="{FF2B5EF4-FFF2-40B4-BE49-F238E27FC236}">
                <a16:creationId xmlns:a16="http://schemas.microsoft.com/office/drawing/2014/main" id="{8881D10E-2873-7100-4FEF-3446F60E3721}"/>
              </a:ext>
            </a:extLst>
          </p:cNvPr>
          <p:cNvSpPr>
            <a:spLocks noGrp="1"/>
          </p:cNvSpPr>
          <p:nvPr>
            <p:ph type="body" sz="quarter" idx="11"/>
          </p:nvPr>
        </p:nvSpPr>
        <p:spPr>
          <a:xfrm>
            <a:off x="344488" y="569680"/>
            <a:ext cx="11628437" cy="546303"/>
          </a:xfrm>
        </p:spPr>
        <p:txBody>
          <a:bodyPr/>
          <a:lstStyle/>
          <a:p>
            <a:r>
              <a:rPr lang="en-US" sz="3200" noProof="0" dirty="0">
                <a:solidFill>
                  <a:srgbClr val="061364"/>
                </a:solidFill>
                <a:latin typeface="Avenir Next" panose="020B0503020202020204" pitchFamily="34" charset="0"/>
              </a:rPr>
              <a:t>The AI Ambassador Program </a:t>
            </a:r>
          </a:p>
        </p:txBody>
      </p:sp>
      <p:sp>
        <p:nvSpPr>
          <p:cNvPr id="13" name="Textfeld 12">
            <a:extLst>
              <a:ext uri="{FF2B5EF4-FFF2-40B4-BE49-F238E27FC236}">
                <a16:creationId xmlns:a16="http://schemas.microsoft.com/office/drawing/2014/main" id="{BDC180B3-61A0-BFE1-6DDE-115C8EC27EE3}"/>
              </a:ext>
            </a:extLst>
          </p:cNvPr>
          <p:cNvSpPr txBox="1"/>
          <p:nvPr/>
        </p:nvSpPr>
        <p:spPr>
          <a:xfrm>
            <a:off x="232126" y="3951462"/>
            <a:ext cx="7527445" cy="615553"/>
          </a:xfrm>
          <a:prstGeom prst="rect">
            <a:avLst/>
          </a:prstGeom>
          <a:noFill/>
        </p:spPr>
        <p:txBody>
          <a:bodyPr wrap="square" rtlCol="0">
            <a:spAutoFit/>
          </a:bodyPr>
          <a:lstStyle/>
          <a:p>
            <a:pPr marL="0" indent="0" algn="just" fontAlgn="auto">
              <a:spcAft>
                <a:spcPts val="0"/>
              </a:spcAft>
              <a:buNone/>
            </a:pPr>
            <a:r>
              <a:rPr lang="en-US" sz="2000" b="1" dirty="0">
                <a:solidFill>
                  <a:srgbClr val="061364"/>
                </a:solidFill>
                <a:latin typeface="Avenir Next" panose="020B0503020202020204" pitchFamily="34" charset="0"/>
              </a:rPr>
              <a:t>How is this beneficial for you?</a:t>
            </a:r>
            <a:endParaRPr lang="en-US" sz="4000" b="1" dirty="0">
              <a:solidFill>
                <a:srgbClr val="061364"/>
              </a:solidFill>
              <a:latin typeface="Avenir Next" panose="020B0503020202020204" pitchFamily="34" charset="0"/>
            </a:endParaRPr>
          </a:p>
          <a:p>
            <a:endParaRPr lang="de-DE" sz="1400" dirty="0">
              <a:solidFill>
                <a:srgbClr val="061364"/>
              </a:solidFill>
              <a:latin typeface="Avenir Next" panose="020B0503020202020204" pitchFamily="34" charset="0"/>
            </a:endParaRPr>
          </a:p>
        </p:txBody>
      </p:sp>
      <p:sp>
        <p:nvSpPr>
          <p:cNvPr id="15" name="Textfeld 14">
            <a:extLst>
              <a:ext uri="{FF2B5EF4-FFF2-40B4-BE49-F238E27FC236}">
                <a16:creationId xmlns:a16="http://schemas.microsoft.com/office/drawing/2014/main" id="{9E01FD0C-C468-5203-EB5F-25BEB3E659FB}"/>
              </a:ext>
            </a:extLst>
          </p:cNvPr>
          <p:cNvSpPr txBox="1"/>
          <p:nvPr/>
        </p:nvSpPr>
        <p:spPr>
          <a:xfrm>
            <a:off x="3216560" y="4437132"/>
            <a:ext cx="2756016" cy="2062103"/>
          </a:xfrm>
          <a:prstGeom prst="rect">
            <a:avLst/>
          </a:prstGeom>
          <a:noFill/>
        </p:spPr>
        <p:txBody>
          <a:bodyPr wrap="square" rtlCol="0">
            <a:spAutoFit/>
          </a:bodyPr>
          <a:lstStyle>
            <a:defPPr>
              <a:defRPr lang="en-PT"/>
            </a:defPPr>
            <a:lvl1pPr indent="0" algn="just" fontAlgn="auto">
              <a:spcAft>
                <a:spcPts val="0"/>
              </a:spcAft>
              <a:buNone/>
              <a:defRPr sz="1600" b="1">
                <a:latin typeface="Avenir Next" panose="020B0503020202020204" pitchFamily="34" charset="0"/>
              </a:defRPr>
            </a:lvl1pPr>
          </a:lstStyle>
          <a:p>
            <a:pPr algn="l"/>
            <a:r>
              <a:rPr lang="en-GB" dirty="0">
                <a:solidFill>
                  <a:srgbClr val="061364"/>
                </a:solidFill>
                <a:sym typeface="Calibri"/>
              </a:rPr>
              <a:t>Resume Building: </a:t>
            </a:r>
            <a:br>
              <a:rPr lang="en-GB" dirty="0">
                <a:solidFill>
                  <a:srgbClr val="061364"/>
                </a:solidFill>
                <a:sym typeface="Calibri"/>
              </a:rPr>
            </a:br>
            <a:r>
              <a:rPr lang="en-GB" sz="1200" b="0" dirty="0">
                <a:solidFill>
                  <a:srgbClr val="061364"/>
                </a:solidFill>
                <a:sym typeface="Calibri"/>
              </a:rPr>
              <a:t>A certification from a technology company can make your resume stand out to potential employers. The certification demonstrates your passion for technology and your ability to take on a leadership role in promoting it.</a:t>
            </a:r>
          </a:p>
          <a:p>
            <a:pPr algn="l"/>
            <a:endParaRPr lang="en-US" sz="1200" b="0" dirty="0">
              <a:solidFill>
                <a:srgbClr val="061364"/>
              </a:solidFill>
            </a:endParaRPr>
          </a:p>
          <a:p>
            <a:pPr algn="l"/>
            <a:endParaRPr lang="de-DE" dirty="0">
              <a:solidFill>
                <a:srgbClr val="061364"/>
              </a:solidFill>
            </a:endParaRPr>
          </a:p>
        </p:txBody>
      </p:sp>
      <p:sp>
        <p:nvSpPr>
          <p:cNvPr id="14" name="Textfeld 13">
            <a:extLst>
              <a:ext uri="{FF2B5EF4-FFF2-40B4-BE49-F238E27FC236}">
                <a16:creationId xmlns:a16="http://schemas.microsoft.com/office/drawing/2014/main" id="{3752F5E7-293F-9E77-144A-291A42B67B98}"/>
              </a:ext>
            </a:extLst>
          </p:cNvPr>
          <p:cNvSpPr txBox="1"/>
          <p:nvPr/>
        </p:nvSpPr>
        <p:spPr>
          <a:xfrm>
            <a:off x="557639" y="4437132"/>
            <a:ext cx="2756016" cy="1708160"/>
          </a:xfrm>
          <a:prstGeom prst="rect">
            <a:avLst/>
          </a:prstGeom>
          <a:noFill/>
        </p:spPr>
        <p:txBody>
          <a:bodyPr wrap="square" rtlCol="0">
            <a:spAutoFit/>
          </a:bodyPr>
          <a:lstStyle/>
          <a:p>
            <a:pPr marL="0" indent="0" algn="just" fontAlgn="auto">
              <a:spcAft>
                <a:spcPts val="0"/>
              </a:spcAft>
              <a:buNone/>
            </a:pPr>
            <a:r>
              <a:rPr lang="en-US" sz="1600" b="1" dirty="0">
                <a:solidFill>
                  <a:srgbClr val="061364"/>
                </a:solidFill>
                <a:latin typeface="Avenir Next" panose="020B0503020202020204" pitchFamily="34" charset="0"/>
              </a:rPr>
              <a:t>Skills &amp; Knowledge</a:t>
            </a:r>
          </a:p>
          <a:p>
            <a:pPr>
              <a:spcAft>
                <a:spcPts val="600"/>
              </a:spcAft>
            </a:pPr>
            <a:r>
              <a:rPr lang="en-GB" sz="1200" dirty="0">
                <a:solidFill>
                  <a:srgbClr val="061364"/>
                </a:solidFill>
                <a:latin typeface="Avenir Next" panose="020B0503020202020204" pitchFamily="34" charset="0"/>
                <a:cs typeface="Calibri" panose="020F0502020204030204" pitchFamily="34" charset="0"/>
                <a:sym typeface="Calibri"/>
              </a:rPr>
              <a:t>You will gain valuable skills and knowledge related to promoting and presenting a cutting-edge technology. This experience can be useful in various industries and job positions in the future.</a:t>
            </a:r>
          </a:p>
          <a:p>
            <a:endParaRPr lang="de-DE" sz="1200" dirty="0">
              <a:solidFill>
                <a:srgbClr val="061364"/>
              </a:solidFill>
              <a:latin typeface="Avenir Next" panose="020B0503020202020204" pitchFamily="34" charset="0"/>
            </a:endParaRPr>
          </a:p>
        </p:txBody>
      </p:sp>
      <p:cxnSp>
        <p:nvCxnSpPr>
          <p:cNvPr id="18" name="Gerade Verbindung 17">
            <a:extLst>
              <a:ext uri="{FF2B5EF4-FFF2-40B4-BE49-F238E27FC236}">
                <a16:creationId xmlns:a16="http://schemas.microsoft.com/office/drawing/2014/main" id="{69E093E1-B39C-F0CD-9DB1-83F69CFA41E3}"/>
              </a:ext>
            </a:extLst>
          </p:cNvPr>
          <p:cNvCxnSpPr>
            <a:cxnSpLocks/>
          </p:cNvCxnSpPr>
          <p:nvPr/>
        </p:nvCxnSpPr>
        <p:spPr>
          <a:xfrm>
            <a:off x="378111" y="4549022"/>
            <a:ext cx="0" cy="1395938"/>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60537506-789A-34CF-6A18-133950F69A31}"/>
              </a:ext>
            </a:extLst>
          </p:cNvPr>
          <p:cNvPicPr>
            <a:picLocks noChangeAspect="1"/>
          </p:cNvPicPr>
          <p:nvPr/>
        </p:nvPicPr>
        <p:blipFill>
          <a:blip r:embed="rId3"/>
          <a:stretch>
            <a:fillRect/>
          </a:stretch>
        </p:blipFill>
        <p:spPr>
          <a:xfrm>
            <a:off x="8534401" y="433183"/>
            <a:ext cx="2734140" cy="3623391"/>
          </a:xfrm>
          <a:prstGeom prst="rect">
            <a:avLst/>
          </a:prstGeom>
          <a:ln>
            <a:noFill/>
          </a:ln>
          <a:effectLst>
            <a:outerShdw blurRad="292100" dist="139700" dir="2700000" algn="tl" rotWithShape="0">
              <a:srgbClr val="333333">
                <a:alpha val="65000"/>
              </a:srgbClr>
            </a:outerShdw>
          </a:effectLst>
        </p:spPr>
      </p:pic>
      <p:sp>
        <p:nvSpPr>
          <p:cNvPr id="34" name="Google Shape;85;p3">
            <a:extLst>
              <a:ext uri="{FF2B5EF4-FFF2-40B4-BE49-F238E27FC236}">
                <a16:creationId xmlns:a16="http://schemas.microsoft.com/office/drawing/2014/main" id="{16D84DE4-3DE1-27B3-70DD-8221E5A0AD5C}"/>
              </a:ext>
            </a:extLst>
          </p:cNvPr>
          <p:cNvSpPr/>
          <p:nvPr/>
        </p:nvSpPr>
        <p:spPr>
          <a:xfrm>
            <a:off x="232126" y="2149126"/>
            <a:ext cx="7706944" cy="1445486"/>
          </a:xfrm>
          <a:prstGeom prst="roundRect">
            <a:avLst>
              <a:gd name="adj" fmla="val 7666"/>
            </a:avLst>
          </a:prstGeom>
          <a:solidFill>
            <a:schemeClr val="bg1"/>
          </a:solidFill>
          <a:ln>
            <a:noFill/>
          </a:ln>
          <a:effectLst>
            <a:outerShdw blurRad="171450" dist="9525" dir="5880000" algn="ctr" rotWithShape="0">
              <a:srgbClr val="000000">
                <a:alpha val="40784"/>
              </a:srgbClr>
            </a:outerShdw>
          </a:effectLst>
        </p:spPr>
        <p:txBody>
          <a:bodyPr spcFirstLastPara="1" wrap="square" lIns="91419" tIns="45687" rIns="91419" bIns="45687" anchor="t" anchorCtr="0">
            <a:noAutofit/>
          </a:bodyPr>
          <a:lstStyle/>
          <a:p>
            <a:pPr>
              <a:lnSpc>
                <a:spcPct val="115000"/>
              </a:lnSpc>
            </a:pPr>
            <a:br>
              <a:rPr lang="cy" sz="1385" dirty="0">
                <a:solidFill>
                  <a:schemeClr val="accent2"/>
                </a:solidFill>
                <a:latin typeface="Calibri"/>
                <a:ea typeface="Calibri"/>
                <a:cs typeface="Calibri"/>
                <a:sym typeface="Calibri"/>
              </a:rPr>
            </a:br>
            <a:r>
              <a:rPr lang="cy" sz="1385" dirty="0">
                <a:solidFill>
                  <a:srgbClr val="002060"/>
                </a:solidFill>
                <a:latin typeface="Calibri"/>
                <a:ea typeface="Calibri"/>
                <a:cs typeface="Calibri"/>
                <a:sym typeface="Calibri"/>
              </a:rPr>
              <a:t>With </a:t>
            </a:r>
            <a:r>
              <a:rPr lang="cy" sz="1385" b="1" dirty="0">
                <a:solidFill>
                  <a:srgbClr val="002060"/>
                </a:solidFill>
                <a:latin typeface="Calibri"/>
                <a:ea typeface="Calibri"/>
                <a:cs typeface="Calibri"/>
                <a:sym typeface="Calibri"/>
              </a:rPr>
              <a:t>Brian</a:t>
            </a:r>
            <a:r>
              <a:rPr lang="cy" sz="1385" dirty="0">
                <a:solidFill>
                  <a:srgbClr val="002060"/>
                </a:solidFill>
                <a:latin typeface="Calibri"/>
                <a:ea typeface="Calibri"/>
                <a:cs typeface="Calibri"/>
                <a:sym typeface="Calibri"/>
              </a:rPr>
              <a:t> we contribute to the </a:t>
            </a:r>
            <a:r>
              <a:rPr lang="cy" sz="1385" b="1" dirty="0">
                <a:solidFill>
                  <a:srgbClr val="002060"/>
                </a:solidFill>
                <a:latin typeface="Calibri"/>
                <a:ea typeface="Calibri"/>
                <a:cs typeface="Calibri"/>
                <a:sym typeface="Calibri"/>
              </a:rPr>
              <a:t>digital workplace of the future</a:t>
            </a:r>
            <a:r>
              <a:rPr lang="cy" sz="1385" dirty="0">
                <a:solidFill>
                  <a:srgbClr val="002060"/>
                </a:solidFill>
                <a:latin typeface="Calibri"/>
                <a:ea typeface="Calibri"/>
                <a:cs typeface="Calibri"/>
                <a:sym typeface="Calibri"/>
              </a:rPr>
              <a:t>. We co-create</a:t>
            </a:r>
            <a:r>
              <a:rPr lang="cy" sz="1385" b="1" dirty="0">
                <a:solidFill>
                  <a:srgbClr val="002060"/>
                </a:solidFill>
                <a:latin typeface="Calibri"/>
                <a:ea typeface="Calibri"/>
                <a:cs typeface="Calibri"/>
                <a:sym typeface="Calibri"/>
              </a:rPr>
              <a:t> new work</a:t>
            </a:r>
            <a:r>
              <a:rPr lang="cy" sz="1385" dirty="0">
                <a:solidFill>
                  <a:srgbClr val="002060"/>
                </a:solidFill>
                <a:latin typeface="Calibri"/>
                <a:ea typeface="Calibri"/>
                <a:cs typeface="Calibri"/>
                <a:sym typeface="Calibri"/>
              </a:rPr>
              <a:t> where we humans focus on meaningful tasks, have more time for entrepreneurship and more time to be shared with our loved ones. Our </a:t>
            </a:r>
            <a:r>
              <a:rPr lang="cy" sz="1385" b="1" dirty="0">
                <a:solidFill>
                  <a:srgbClr val="002060"/>
                </a:solidFill>
                <a:latin typeface="Calibri"/>
                <a:ea typeface="Calibri"/>
                <a:cs typeface="Calibri"/>
                <a:sym typeface="Calibri"/>
              </a:rPr>
              <a:t>Student Ambassadors</a:t>
            </a:r>
            <a:r>
              <a:rPr lang="cy" sz="1385" dirty="0">
                <a:solidFill>
                  <a:srgbClr val="002060"/>
                </a:solidFill>
                <a:latin typeface="Calibri"/>
                <a:ea typeface="Calibri"/>
                <a:cs typeface="Calibri"/>
                <a:sym typeface="Calibri"/>
              </a:rPr>
              <a:t> help us to achieve our ambitious mission faster!</a:t>
            </a:r>
            <a:endParaRPr sz="1246" dirty="0">
              <a:solidFill>
                <a:srgbClr val="002060"/>
              </a:solidFill>
              <a:latin typeface="Calibri"/>
              <a:ea typeface="Calibri"/>
              <a:cs typeface="Calibri"/>
              <a:sym typeface="Calibri"/>
            </a:endParaRPr>
          </a:p>
        </p:txBody>
      </p:sp>
      <p:sp>
        <p:nvSpPr>
          <p:cNvPr id="37" name="Textfeld 14">
            <a:extLst>
              <a:ext uri="{FF2B5EF4-FFF2-40B4-BE49-F238E27FC236}">
                <a16:creationId xmlns:a16="http://schemas.microsoft.com/office/drawing/2014/main" id="{39108EBC-0A4F-4CD4-F356-3154077DD34A}"/>
              </a:ext>
            </a:extLst>
          </p:cNvPr>
          <p:cNvSpPr txBox="1"/>
          <p:nvPr/>
        </p:nvSpPr>
        <p:spPr>
          <a:xfrm>
            <a:off x="5875481" y="4437132"/>
            <a:ext cx="2756016" cy="2246769"/>
          </a:xfrm>
          <a:prstGeom prst="rect">
            <a:avLst/>
          </a:prstGeom>
          <a:noFill/>
        </p:spPr>
        <p:txBody>
          <a:bodyPr wrap="square" rtlCol="0">
            <a:spAutoFit/>
          </a:bodyPr>
          <a:lstStyle>
            <a:defPPr>
              <a:defRPr lang="en-PT"/>
            </a:defPPr>
            <a:lvl1pPr indent="0" algn="just" fontAlgn="auto">
              <a:spcAft>
                <a:spcPts val="0"/>
              </a:spcAft>
              <a:buNone/>
              <a:defRPr sz="1600" b="1">
                <a:latin typeface="Avenir Next" panose="020B0503020202020204" pitchFamily="34" charset="0"/>
              </a:defRPr>
            </a:lvl1pPr>
          </a:lstStyle>
          <a:p>
            <a:pPr algn="l"/>
            <a:r>
              <a:rPr lang="en-GB" dirty="0">
                <a:solidFill>
                  <a:srgbClr val="061364"/>
                </a:solidFill>
                <a:sym typeface="Calibri"/>
              </a:rPr>
              <a:t>Leadership Skills</a:t>
            </a:r>
            <a:br>
              <a:rPr lang="en-GB" dirty="0">
                <a:solidFill>
                  <a:srgbClr val="061364"/>
                </a:solidFill>
                <a:sym typeface="Calibri"/>
              </a:rPr>
            </a:br>
            <a:r>
              <a:rPr lang="en-GB" sz="1200" b="0" dirty="0">
                <a:solidFill>
                  <a:srgbClr val="061364"/>
                </a:solidFill>
                <a:sym typeface="Calibri"/>
              </a:rPr>
              <a:t>As a Student Ambassador, you will take on leadership roles in planning and executing the promotion of Brian on your campus. This experience can help you develop leadership skills that will be valuable in your future career.</a:t>
            </a:r>
          </a:p>
          <a:p>
            <a:pPr algn="l"/>
            <a:endParaRPr lang="en-GB" sz="1200" b="0" dirty="0">
              <a:solidFill>
                <a:srgbClr val="061364"/>
              </a:solidFill>
              <a:sym typeface="Calibri"/>
            </a:endParaRPr>
          </a:p>
          <a:p>
            <a:pPr algn="l"/>
            <a:endParaRPr lang="en-US" sz="1200" b="0" dirty="0">
              <a:solidFill>
                <a:srgbClr val="061364"/>
              </a:solidFill>
            </a:endParaRPr>
          </a:p>
          <a:p>
            <a:pPr algn="l"/>
            <a:endParaRPr lang="de-DE" dirty="0">
              <a:solidFill>
                <a:srgbClr val="061364"/>
              </a:solidFill>
            </a:endParaRPr>
          </a:p>
        </p:txBody>
      </p:sp>
      <p:sp>
        <p:nvSpPr>
          <p:cNvPr id="38" name="Textfeld 14">
            <a:extLst>
              <a:ext uri="{FF2B5EF4-FFF2-40B4-BE49-F238E27FC236}">
                <a16:creationId xmlns:a16="http://schemas.microsoft.com/office/drawing/2014/main" id="{6477AB93-14EE-E75B-94A7-C35B4C42345B}"/>
              </a:ext>
            </a:extLst>
          </p:cNvPr>
          <p:cNvSpPr txBox="1"/>
          <p:nvPr/>
        </p:nvSpPr>
        <p:spPr>
          <a:xfrm>
            <a:off x="8534401" y="4437132"/>
            <a:ext cx="2756016" cy="1631216"/>
          </a:xfrm>
          <a:prstGeom prst="rect">
            <a:avLst/>
          </a:prstGeom>
          <a:noFill/>
        </p:spPr>
        <p:txBody>
          <a:bodyPr wrap="square" rtlCol="0">
            <a:spAutoFit/>
          </a:bodyPr>
          <a:lstStyle>
            <a:defPPr>
              <a:defRPr lang="en-PT"/>
            </a:defPPr>
            <a:lvl1pPr indent="0" algn="just" fontAlgn="auto">
              <a:spcAft>
                <a:spcPts val="0"/>
              </a:spcAft>
              <a:buNone/>
              <a:defRPr sz="1600" b="1">
                <a:latin typeface="Avenir Next" panose="020B0503020202020204" pitchFamily="34" charset="0"/>
              </a:defRPr>
            </a:lvl1pPr>
          </a:lstStyle>
          <a:p>
            <a:pPr algn="l"/>
            <a:r>
              <a:rPr lang="en-GB" dirty="0">
                <a:solidFill>
                  <a:srgbClr val="061364"/>
                </a:solidFill>
                <a:sym typeface="Calibri"/>
              </a:rPr>
              <a:t>Network Acceleration</a:t>
            </a:r>
            <a:br>
              <a:rPr lang="en-GB" dirty="0">
                <a:solidFill>
                  <a:srgbClr val="061364"/>
                </a:solidFill>
                <a:sym typeface="Calibri"/>
              </a:rPr>
            </a:br>
            <a:r>
              <a:rPr lang="en-GB" sz="1200" b="0" dirty="0">
                <a:solidFill>
                  <a:srgbClr val="061364"/>
                </a:solidFill>
                <a:sym typeface="Calibri"/>
              </a:rPr>
              <a:t>You get opportunities to network with professionals in the technology industry and Ambassadors from student consultancies across Europe. This can be an excellent way to establish connections and seek out future career opportunities.</a:t>
            </a:r>
            <a:endParaRPr lang="de-DE" dirty="0">
              <a:solidFill>
                <a:srgbClr val="061364"/>
              </a:solidFill>
            </a:endParaRPr>
          </a:p>
        </p:txBody>
      </p:sp>
      <p:sp>
        <p:nvSpPr>
          <p:cNvPr id="40" name="Text Placeholder 39">
            <a:extLst>
              <a:ext uri="{FF2B5EF4-FFF2-40B4-BE49-F238E27FC236}">
                <a16:creationId xmlns:a16="http://schemas.microsoft.com/office/drawing/2014/main" id="{5CF6DF94-B62D-5EA8-6637-FC8312DE51C1}"/>
              </a:ext>
            </a:extLst>
          </p:cNvPr>
          <p:cNvSpPr>
            <a:spLocks noGrp="1"/>
          </p:cNvSpPr>
          <p:nvPr>
            <p:ph type="body" sz="quarter" idx="10"/>
          </p:nvPr>
        </p:nvSpPr>
        <p:spPr/>
        <p:txBody>
          <a:bodyPr/>
          <a:lstStyle/>
          <a:p>
            <a:endParaRPr lang="en-PT"/>
          </a:p>
        </p:txBody>
      </p:sp>
    </p:spTree>
    <p:extLst>
      <p:ext uri="{BB962C8B-B14F-4D97-AF65-F5344CB8AC3E}">
        <p14:creationId xmlns:p14="http://schemas.microsoft.com/office/powerpoint/2010/main" val="336655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30AAAB3-DDFB-43AA-5D34-E229606D6038}"/>
              </a:ext>
            </a:extLst>
          </p:cNvPr>
          <p:cNvGrpSpPr/>
          <p:nvPr/>
        </p:nvGrpSpPr>
        <p:grpSpPr>
          <a:xfrm>
            <a:off x="659558" y="1978211"/>
            <a:ext cx="1873770" cy="2401829"/>
            <a:chOff x="659558" y="1978211"/>
            <a:chExt cx="1873770" cy="2401829"/>
          </a:xfrm>
        </p:grpSpPr>
        <p:sp>
          <p:nvSpPr>
            <p:cNvPr id="5" name="Rectangle 5">
              <a:extLst>
                <a:ext uri="{FF2B5EF4-FFF2-40B4-BE49-F238E27FC236}">
                  <a16:creationId xmlns:a16="http://schemas.microsoft.com/office/drawing/2014/main" id="{BFFF5F44-F788-7F32-AA98-2A9ECF31E831}"/>
                </a:ext>
              </a:extLst>
            </p:cNvPr>
            <p:cNvSpPr/>
            <p:nvPr/>
          </p:nvSpPr>
          <p:spPr>
            <a:xfrm>
              <a:off x="659558" y="3233279"/>
              <a:ext cx="1873770" cy="369332"/>
            </a:xfrm>
            <a:prstGeom prst="rect">
              <a:avLst/>
            </a:prstGeom>
          </p:spPr>
          <p:txBody>
            <a:bodyPr wrap="square" lIns="91440" tIns="45720" rIns="91440" bIns="45720" anchor="ctr">
              <a:spAutoFit/>
            </a:bodyPr>
            <a:lstStyle/>
            <a:p>
              <a:pPr algn="ctr"/>
              <a:r>
                <a:rPr lang="en-BZ" b="1" dirty="0">
                  <a:solidFill>
                    <a:srgbClr val="011152"/>
                  </a:solidFill>
                  <a:latin typeface="Avenir Next"/>
                  <a:ea typeface="Montserrat" charset="0"/>
                  <a:cs typeface="Montserrat" charset="0"/>
                </a:rPr>
                <a:t>Promoting</a:t>
              </a:r>
            </a:p>
          </p:txBody>
        </p:sp>
        <p:pic>
          <p:nvPicPr>
            <p:cNvPr id="11" name="Grafik 12">
              <a:extLst>
                <a:ext uri="{FF2B5EF4-FFF2-40B4-BE49-F238E27FC236}">
                  <a16:creationId xmlns:a16="http://schemas.microsoft.com/office/drawing/2014/main" id="{DD322D01-F2D4-E5E0-245C-CD7F4318E77F}"/>
                </a:ext>
              </a:extLst>
            </p:cNvPr>
            <p:cNvPicPr>
              <a:picLocks noChangeAspect="1"/>
            </p:cNvPicPr>
            <p:nvPr/>
          </p:nvPicPr>
          <p:blipFill>
            <a:blip r:embed="rId3"/>
            <a:srcRect/>
            <a:stretch/>
          </p:blipFill>
          <p:spPr>
            <a:xfrm>
              <a:off x="1041825" y="1978211"/>
              <a:ext cx="1109237" cy="1109237"/>
            </a:xfrm>
            <a:prstGeom prst="rect">
              <a:avLst/>
            </a:prstGeom>
          </p:spPr>
        </p:pic>
        <p:sp>
          <p:nvSpPr>
            <p:cNvPr id="16" name="Rectangle 5">
              <a:extLst>
                <a:ext uri="{FF2B5EF4-FFF2-40B4-BE49-F238E27FC236}">
                  <a16:creationId xmlns:a16="http://schemas.microsoft.com/office/drawing/2014/main" id="{376C2910-B3D5-EBAF-AD09-D00D755C0646}"/>
                </a:ext>
              </a:extLst>
            </p:cNvPr>
            <p:cNvSpPr/>
            <p:nvPr/>
          </p:nvSpPr>
          <p:spPr>
            <a:xfrm>
              <a:off x="659558" y="3672154"/>
              <a:ext cx="1873770" cy="707886"/>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1200" dirty="0">
                  <a:solidFill>
                    <a:srgbClr val="011152"/>
                  </a:solidFill>
                  <a:latin typeface="Avenir Next"/>
                </a:rPr>
                <a:t>Promoting and raising awareness of the </a:t>
              </a:r>
              <a:r>
                <a:rPr lang="en-GB" sz="1200" dirty="0" err="1">
                  <a:solidFill>
                    <a:srgbClr val="011152"/>
                  </a:solidFill>
                  <a:latin typeface="Avenir Next"/>
                </a:rPr>
                <a:t>AskBrian</a:t>
              </a:r>
              <a:r>
                <a:rPr lang="en-GB" sz="1200" dirty="0">
                  <a:solidFill>
                    <a:srgbClr val="011152"/>
                  </a:solidFill>
                  <a:latin typeface="Avenir Next"/>
                </a:rPr>
                <a:t> technology on your campus and within your networks.</a:t>
              </a:r>
            </a:p>
          </p:txBody>
        </p:sp>
      </p:grpSp>
      <p:grpSp>
        <p:nvGrpSpPr>
          <p:cNvPr id="46" name="Group 45">
            <a:extLst>
              <a:ext uri="{FF2B5EF4-FFF2-40B4-BE49-F238E27FC236}">
                <a16:creationId xmlns:a16="http://schemas.microsoft.com/office/drawing/2014/main" id="{B574EE97-8FBB-1165-663C-C0A77F975C0D}"/>
              </a:ext>
            </a:extLst>
          </p:cNvPr>
          <p:cNvGrpSpPr/>
          <p:nvPr/>
        </p:nvGrpSpPr>
        <p:grpSpPr>
          <a:xfrm>
            <a:off x="2898413" y="1978211"/>
            <a:ext cx="1873770" cy="2894272"/>
            <a:chOff x="2811915" y="1978211"/>
            <a:chExt cx="1873770" cy="2894272"/>
          </a:xfrm>
        </p:grpSpPr>
        <p:sp>
          <p:nvSpPr>
            <p:cNvPr id="6" name="Rectangle 5">
              <a:extLst>
                <a:ext uri="{FF2B5EF4-FFF2-40B4-BE49-F238E27FC236}">
                  <a16:creationId xmlns:a16="http://schemas.microsoft.com/office/drawing/2014/main" id="{25D998A5-55A6-1A1E-AF30-B04B89C1CC1D}"/>
                </a:ext>
              </a:extLst>
            </p:cNvPr>
            <p:cNvSpPr/>
            <p:nvPr/>
          </p:nvSpPr>
          <p:spPr>
            <a:xfrm>
              <a:off x="2811915" y="3233279"/>
              <a:ext cx="1873770" cy="369332"/>
            </a:xfrm>
            <a:prstGeom prst="rect">
              <a:avLst/>
            </a:prstGeom>
          </p:spPr>
          <p:txBody>
            <a:bodyPr wrap="square" lIns="91440" tIns="45720" rIns="91440" bIns="45720" anchor="ctr">
              <a:spAutoFit/>
            </a:bodyPr>
            <a:lstStyle/>
            <a:p>
              <a:pPr algn="ctr"/>
              <a:r>
                <a:rPr lang="en-BZ" b="1" dirty="0">
                  <a:solidFill>
                    <a:srgbClr val="011152"/>
                  </a:solidFill>
                  <a:latin typeface="Avenir Next"/>
                  <a:ea typeface="Montserrat" charset="0"/>
                  <a:cs typeface="Montserrat" charset="0"/>
                </a:rPr>
                <a:t>Events</a:t>
              </a:r>
            </a:p>
          </p:txBody>
        </p:sp>
        <p:pic>
          <p:nvPicPr>
            <p:cNvPr id="13" name="Grafik 16">
              <a:extLst>
                <a:ext uri="{FF2B5EF4-FFF2-40B4-BE49-F238E27FC236}">
                  <a16:creationId xmlns:a16="http://schemas.microsoft.com/office/drawing/2014/main" id="{09739E8B-2540-5723-D419-4E884353F37A}"/>
                </a:ext>
              </a:extLst>
            </p:cNvPr>
            <p:cNvPicPr>
              <a:picLocks noChangeAspect="1"/>
            </p:cNvPicPr>
            <p:nvPr/>
          </p:nvPicPr>
          <p:blipFill>
            <a:blip r:embed="rId4"/>
            <a:srcRect/>
            <a:stretch/>
          </p:blipFill>
          <p:spPr>
            <a:xfrm>
              <a:off x="3194181" y="1978211"/>
              <a:ext cx="1109238" cy="1109238"/>
            </a:xfrm>
            <a:prstGeom prst="rect">
              <a:avLst/>
            </a:prstGeom>
          </p:spPr>
        </p:pic>
        <p:sp>
          <p:nvSpPr>
            <p:cNvPr id="17" name="Rectangle 5">
              <a:extLst>
                <a:ext uri="{FF2B5EF4-FFF2-40B4-BE49-F238E27FC236}">
                  <a16:creationId xmlns:a16="http://schemas.microsoft.com/office/drawing/2014/main" id="{68F7782D-434E-7800-9087-62ACC14AFB93}"/>
                </a:ext>
              </a:extLst>
            </p:cNvPr>
            <p:cNvSpPr/>
            <p:nvPr/>
          </p:nvSpPr>
          <p:spPr>
            <a:xfrm>
              <a:off x="2811915" y="3672154"/>
              <a:ext cx="1873770" cy="1200329"/>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BZ" sz="1200" dirty="0">
                  <a:solidFill>
                    <a:srgbClr val="011152"/>
                  </a:solidFill>
                  <a:latin typeface="Avenir Next"/>
                  <a:ea typeface="Montserrat" charset="0"/>
                  <a:cs typeface="Montserrat" charset="0"/>
                </a:rPr>
                <a:t>Organizing workshops, or presentations to showcase the technology and its benefits.</a:t>
              </a:r>
            </a:p>
          </p:txBody>
        </p:sp>
      </p:grpSp>
      <p:grpSp>
        <p:nvGrpSpPr>
          <p:cNvPr id="44" name="Group 43">
            <a:extLst>
              <a:ext uri="{FF2B5EF4-FFF2-40B4-BE49-F238E27FC236}">
                <a16:creationId xmlns:a16="http://schemas.microsoft.com/office/drawing/2014/main" id="{E652510A-6778-CF8C-91BD-78F7B46A98AC}"/>
              </a:ext>
            </a:extLst>
          </p:cNvPr>
          <p:cNvGrpSpPr/>
          <p:nvPr/>
        </p:nvGrpSpPr>
        <p:grpSpPr>
          <a:xfrm>
            <a:off x="4964270" y="1978211"/>
            <a:ext cx="2263458" cy="2894272"/>
            <a:chOff x="4964272" y="1978211"/>
            <a:chExt cx="2263458" cy="2894272"/>
          </a:xfrm>
        </p:grpSpPr>
        <p:sp>
          <p:nvSpPr>
            <p:cNvPr id="7" name="Rectangle 5">
              <a:extLst>
                <a:ext uri="{FF2B5EF4-FFF2-40B4-BE49-F238E27FC236}">
                  <a16:creationId xmlns:a16="http://schemas.microsoft.com/office/drawing/2014/main" id="{3B57EC11-F0CE-8AE1-F8D0-12166A5CCE84}"/>
                </a:ext>
              </a:extLst>
            </p:cNvPr>
            <p:cNvSpPr/>
            <p:nvPr/>
          </p:nvSpPr>
          <p:spPr>
            <a:xfrm>
              <a:off x="4964272" y="3233279"/>
              <a:ext cx="2263458" cy="369332"/>
            </a:xfrm>
            <a:prstGeom prst="rect">
              <a:avLst/>
            </a:prstGeom>
          </p:spPr>
          <p:txBody>
            <a:bodyPr wrap="square" lIns="91440" tIns="45720" rIns="91440" bIns="45720" anchor="ctr">
              <a:spAutoFit/>
            </a:bodyPr>
            <a:lstStyle/>
            <a:p>
              <a:pPr algn="ctr"/>
              <a:r>
                <a:rPr lang="en-BZ" b="1" dirty="0">
                  <a:solidFill>
                    <a:srgbClr val="011152"/>
                  </a:solidFill>
                  <a:latin typeface="Avenir Next"/>
                  <a:ea typeface="Montserrat" charset="0"/>
                  <a:cs typeface="Montserrat" charset="0"/>
                </a:rPr>
                <a:t>Network</a:t>
              </a:r>
            </a:p>
          </p:txBody>
        </p:sp>
        <p:pic>
          <p:nvPicPr>
            <p:cNvPr id="14" name="Grafik 18">
              <a:extLst>
                <a:ext uri="{FF2B5EF4-FFF2-40B4-BE49-F238E27FC236}">
                  <a16:creationId xmlns:a16="http://schemas.microsoft.com/office/drawing/2014/main" id="{F7F80800-2867-63CD-E7CE-118AEF094650}"/>
                </a:ext>
              </a:extLst>
            </p:cNvPr>
            <p:cNvPicPr>
              <a:picLocks noChangeAspect="1"/>
            </p:cNvPicPr>
            <p:nvPr/>
          </p:nvPicPr>
          <p:blipFill>
            <a:blip r:embed="rId5"/>
            <a:srcRect/>
            <a:stretch/>
          </p:blipFill>
          <p:spPr>
            <a:xfrm>
              <a:off x="5541382" y="1978211"/>
              <a:ext cx="1109238" cy="1109238"/>
            </a:xfrm>
            <a:prstGeom prst="rect">
              <a:avLst/>
            </a:prstGeom>
          </p:spPr>
        </p:pic>
        <p:sp>
          <p:nvSpPr>
            <p:cNvPr id="18" name="Rectangle 5">
              <a:extLst>
                <a:ext uri="{FF2B5EF4-FFF2-40B4-BE49-F238E27FC236}">
                  <a16:creationId xmlns:a16="http://schemas.microsoft.com/office/drawing/2014/main" id="{B3E67A63-8266-3659-B86A-14696978F6C1}"/>
                </a:ext>
              </a:extLst>
            </p:cNvPr>
            <p:cNvSpPr/>
            <p:nvPr/>
          </p:nvSpPr>
          <p:spPr>
            <a:xfrm>
              <a:off x="5158201" y="3672154"/>
              <a:ext cx="1875600" cy="1200329"/>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BZ" sz="1200" dirty="0">
                  <a:solidFill>
                    <a:srgbClr val="011152"/>
                  </a:solidFill>
                  <a:latin typeface="Avenir Next"/>
                  <a:ea typeface="Montserrat" charset="0"/>
                  <a:cs typeface="Montserrat" charset="0"/>
                </a:rPr>
                <a:t>Networking with professors, student organizations, and other potential partners to increase </a:t>
              </a:r>
              <a:r>
                <a:rPr lang="en-BZ" sz="1200" dirty="0" err="1">
                  <a:solidFill>
                    <a:srgbClr val="011152"/>
                  </a:solidFill>
                  <a:latin typeface="Avenir Next"/>
                  <a:ea typeface="Montserrat" charset="0"/>
                  <a:cs typeface="Montserrat" charset="0"/>
                </a:rPr>
                <a:t>AskBrians</a:t>
              </a:r>
              <a:r>
                <a:rPr lang="en-BZ" sz="1200" dirty="0">
                  <a:solidFill>
                    <a:srgbClr val="011152"/>
                  </a:solidFill>
                  <a:latin typeface="Avenir Next"/>
                  <a:ea typeface="Montserrat" charset="0"/>
                  <a:cs typeface="Montserrat" charset="0"/>
                </a:rPr>
                <a:t> visibility and reach.</a:t>
              </a:r>
            </a:p>
          </p:txBody>
        </p:sp>
      </p:grpSp>
      <p:grpSp>
        <p:nvGrpSpPr>
          <p:cNvPr id="47" name="Group 46">
            <a:extLst>
              <a:ext uri="{FF2B5EF4-FFF2-40B4-BE49-F238E27FC236}">
                <a16:creationId xmlns:a16="http://schemas.microsoft.com/office/drawing/2014/main" id="{F5C48536-357B-6221-6801-D53F4E2CDC80}"/>
              </a:ext>
            </a:extLst>
          </p:cNvPr>
          <p:cNvGrpSpPr/>
          <p:nvPr/>
        </p:nvGrpSpPr>
        <p:grpSpPr>
          <a:xfrm>
            <a:off x="7506314" y="1978211"/>
            <a:ext cx="1873770" cy="2247941"/>
            <a:chOff x="7506317" y="1978211"/>
            <a:chExt cx="1873770" cy="2247941"/>
          </a:xfrm>
        </p:grpSpPr>
        <p:sp>
          <p:nvSpPr>
            <p:cNvPr id="8" name="Rectangle 5">
              <a:extLst>
                <a:ext uri="{FF2B5EF4-FFF2-40B4-BE49-F238E27FC236}">
                  <a16:creationId xmlns:a16="http://schemas.microsoft.com/office/drawing/2014/main" id="{A346698A-F02D-8493-FFBD-426DF11808C8}"/>
                </a:ext>
              </a:extLst>
            </p:cNvPr>
            <p:cNvSpPr/>
            <p:nvPr/>
          </p:nvSpPr>
          <p:spPr>
            <a:xfrm>
              <a:off x="7506317" y="3233279"/>
              <a:ext cx="1873770" cy="369332"/>
            </a:xfrm>
            <a:prstGeom prst="rect">
              <a:avLst/>
            </a:prstGeom>
          </p:spPr>
          <p:txBody>
            <a:bodyPr wrap="square" lIns="91440" tIns="45720" rIns="91440" bIns="45720" anchor="ctr">
              <a:spAutoFit/>
            </a:bodyPr>
            <a:lstStyle/>
            <a:p>
              <a:pPr algn="ctr"/>
              <a:r>
                <a:rPr lang="en-BZ" b="1" dirty="0">
                  <a:solidFill>
                    <a:srgbClr val="011152"/>
                  </a:solidFill>
                  <a:latin typeface="Avenir Next"/>
                  <a:ea typeface="Montserrat" charset="0"/>
                  <a:cs typeface="Montserrat" charset="0"/>
                </a:rPr>
                <a:t>Feedback</a:t>
              </a:r>
            </a:p>
          </p:txBody>
        </p:sp>
        <p:pic>
          <p:nvPicPr>
            <p:cNvPr id="10" name="Grafik 10">
              <a:extLst>
                <a:ext uri="{FF2B5EF4-FFF2-40B4-BE49-F238E27FC236}">
                  <a16:creationId xmlns:a16="http://schemas.microsoft.com/office/drawing/2014/main" id="{57936D45-82DA-034A-A509-EBBDC8C8364B}"/>
                </a:ext>
              </a:extLst>
            </p:cNvPr>
            <p:cNvPicPr>
              <a:picLocks noChangeAspect="1"/>
            </p:cNvPicPr>
            <p:nvPr/>
          </p:nvPicPr>
          <p:blipFill>
            <a:blip r:embed="rId6"/>
            <a:srcRect/>
            <a:stretch/>
          </p:blipFill>
          <p:spPr>
            <a:xfrm>
              <a:off x="7888583" y="1978211"/>
              <a:ext cx="1109238" cy="1109238"/>
            </a:xfrm>
            <a:prstGeom prst="rect">
              <a:avLst/>
            </a:prstGeom>
          </p:spPr>
        </p:pic>
        <p:sp>
          <p:nvSpPr>
            <p:cNvPr id="19" name="Rectangle 5">
              <a:extLst>
                <a:ext uri="{FF2B5EF4-FFF2-40B4-BE49-F238E27FC236}">
                  <a16:creationId xmlns:a16="http://schemas.microsoft.com/office/drawing/2014/main" id="{73B3A30B-5411-8313-C9B8-5FE11FF4B604}"/>
                </a:ext>
              </a:extLst>
            </p:cNvPr>
            <p:cNvSpPr/>
            <p:nvPr/>
          </p:nvSpPr>
          <p:spPr>
            <a:xfrm>
              <a:off x="7506317" y="3672154"/>
              <a:ext cx="1873770" cy="55399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1200" dirty="0">
                  <a:solidFill>
                    <a:srgbClr val="011152"/>
                  </a:solidFill>
                  <a:latin typeface="Avenir Next"/>
                </a:rPr>
                <a:t>Providing feedback and insights on how to improve the Brian technology and its presentation.</a:t>
              </a:r>
            </a:p>
          </p:txBody>
        </p:sp>
      </p:grpSp>
      <p:grpSp>
        <p:nvGrpSpPr>
          <p:cNvPr id="48" name="Group 47">
            <a:extLst>
              <a:ext uri="{FF2B5EF4-FFF2-40B4-BE49-F238E27FC236}">
                <a16:creationId xmlns:a16="http://schemas.microsoft.com/office/drawing/2014/main" id="{3BF15250-A2A6-DA6E-7BAC-B0BC42D585E1}"/>
              </a:ext>
            </a:extLst>
          </p:cNvPr>
          <p:cNvGrpSpPr/>
          <p:nvPr/>
        </p:nvGrpSpPr>
        <p:grpSpPr>
          <a:xfrm>
            <a:off x="9658672" y="1978211"/>
            <a:ext cx="1873770" cy="2709606"/>
            <a:chOff x="9658672" y="1978211"/>
            <a:chExt cx="1873770" cy="2709606"/>
          </a:xfrm>
        </p:grpSpPr>
        <p:sp>
          <p:nvSpPr>
            <p:cNvPr id="9" name="Rectangle 5">
              <a:extLst>
                <a:ext uri="{FF2B5EF4-FFF2-40B4-BE49-F238E27FC236}">
                  <a16:creationId xmlns:a16="http://schemas.microsoft.com/office/drawing/2014/main" id="{63A2AE9E-BFC1-AD99-6F71-2D411504010E}"/>
                </a:ext>
              </a:extLst>
            </p:cNvPr>
            <p:cNvSpPr/>
            <p:nvPr/>
          </p:nvSpPr>
          <p:spPr>
            <a:xfrm>
              <a:off x="9658672" y="3233279"/>
              <a:ext cx="1873770" cy="369332"/>
            </a:xfrm>
            <a:prstGeom prst="rect">
              <a:avLst/>
            </a:prstGeom>
          </p:spPr>
          <p:txBody>
            <a:bodyPr wrap="square" lIns="91440" tIns="45720" rIns="91440" bIns="45720" anchor="ctr">
              <a:spAutoFit/>
            </a:bodyPr>
            <a:lstStyle/>
            <a:p>
              <a:pPr algn="ctr"/>
              <a:r>
                <a:rPr lang="en-BZ" b="1" dirty="0">
                  <a:solidFill>
                    <a:srgbClr val="011152"/>
                  </a:solidFill>
                  <a:latin typeface="Avenir Next"/>
                  <a:ea typeface="Montserrat" charset="0"/>
                  <a:cs typeface="Montserrat" charset="0"/>
                </a:rPr>
                <a:t>Contribute </a:t>
              </a:r>
            </a:p>
          </p:txBody>
        </p:sp>
        <p:pic>
          <p:nvPicPr>
            <p:cNvPr id="12" name="Grafik 14">
              <a:extLst>
                <a:ext uri="{FF2B5EF4-FFF2-40B4-BE49-F238E27FC236}">
                  <a16:creationId xmlns:a16="http://schemas.microsoft.com/office/drawing/2014/main" id="{3DCF5C31-3BF5-BCC0-8BEB-E3ADD1D26BD0}"/>
                </a:ext>
              </a:extLst>
            </p:cNvPr>
            <p:cNvPicPr>
              <a:picLocks noChangeAspect="1"/>
            </p:cNvPicPr>
            <p:nvPr/>
          </p:nvPicPr>
          <p:blipFill>
            <a:blip r:embed="rId7"/>
            <a:srcRect/>
            <a:stretch/>
          </p:blipFill>
          <p:spPr>
            <a:xfrm>
              <a:off x="10040938" y="1978211"/>
              <a:ext cx="1109238" cy="1109238"/>
            </a:xfrm>
            <a:prstGeom prst="rect">
              <a:avLst/>
            </a:prstGeom>
          </p:spPr>
        </p:pic>
        <p:sp>
          <p:nvSpPr>
            <p:cNvPr id="20" name="Rectangle 5">
              <a:extLst>
                <a:ext uri="{FF2B5EF4-FFF2-40B4-BE49-F238E27FC236}">
                  <a16:creationId xmlns:a16="http://schemas.microsoft.com/office/drawing/2014/main" id="{A9683490-8FB0-2C78-EA78-C2EB14214BC3}"/>
                </a:ext>
              </a:extLst>
            </p:cNvPr>
            <p:cNvSpPr/>
            <p:nvPr/>
          </p:nvSpPr>
          <p:spPr>
            <a:xfrm>
              <a:off x="9658672" y="3672154"/>
              <a:ext cx="1873770" cy="1015663"/>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BZ" sz="1200" dirty="0">
                  <a:solidFill>
                    <a:srgbClr val="011152"/>
                  </a:solidFill>
                  <a:latin typeface="Avenir Next"/>
                  <a:ea typeface="Montserrat" charset="0"/>
                  <a:cs typeface="Montserrat" charset="0"/>
                </a:rPr>
                <a:t>Contributing to social media campaigns and online communities to promote Brian.</a:t>
              </a:r>
            </a:p>
          </p:txBody>
        </p:sp>
      </p:grpSp>
      <p:sp>
        <p:nvSpPr>
          <p:cNvPr id="23" name="Textplatzhalter 1">
            <a:extLst>
              <a:ext uri="{FF2B5EF4-FFF2-40B4-BE49-F238E27FC236}">
                <a16:creationId xmlns:a16="http://schemas.microsoft.com/office/drawing/2014/main" id="{EF5912CF-6613-6C5F-DD65-607BBD30C3B9}"/>
              </a:ext>
            </a:extLst>
          </p:cNvPr>
          <p:cNvSpPr txBox="1">
            <a:spLocks/>
          </p:cNvSpPr>
          <p:nvPr/>
        </p:nvSpPr>
        <p:spPr>
          <a:xfrm>
            <a:off x="371475" y="296687"/>
            <a:ext cx="2963863" cy="576440"/>
          </a:xfrm>
          <a:prstGeom prst="rect">
            <a:avLst/>
          </a:prstGeom>
        </p:spPr>
        <p:txBody>
          <a:bodyPr vert="horz" lIns="0" tIns="0" rIns="0" bIns="0" rtlCol="0">
            <a:spAutoFit/>
          </a:bodyPr>
          <a:lstStyle>
            <a:defPPr>
              <a:defRPr lang="en-PT"/>
            </a:defPPr>
            <a:lvl1pPr indent="0">
              <a:lnSpc>
                <a:spcPct val="90000"/>
              </a:lnSpc>
              <a:spcBef>
                <a:spcPts val="1000"/>
              </a:spcBef>
              <a:buFont typeface="Arial" panose="020B0604020202020204" pitchFamily="34" charset="0"/>
              <a:buNone/>
              <a:defRPr sz="16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Ambassador Program 2023</a:t>
            </a:r>
          </a:p>
          <a:p>
            <a:endParaRPr lang="en-US" dirty="0"/>
          </a:p>
        </p:txBody>
      </p:sp>
      <p:sp>
        <p:nvSpPr>
          <p:cNvPr id="28" name="Textplatzhalter 7">
            <a:extLst>
              <a:ext uri="{FF2B5EF4-FFF2-40B4-BE49-F238E27FC236}">
                <a16:creationId xmlns:a16="http://schemas.microsoft.com/office/drawing/2014/main" id="{1DE8B34D-5330-40F9-A016-231E7AC0EA5E}"/>
              </a:ext>
            </a:extLst>
          </p:cNvPr>
          <p:cNvSpPr txBox="1">
            <a:spLocks/>
          </p:cNvSpPr>
          <p:nvPr/>
        </p:nvSpPr>
        <p:spPr>
          <a:xfrm>
            <a:off x="344488" y="569680"/>
            <a:ext cx="11628437" cy="546303"/>
          </a:xfrm>
          <a:prstGeom prst="rect">
            <a:avLst/>
          </a:prstGeom>
        </p:spPr>
        <p:txBody>
          <a:bodyPr vert="horz" lIns="0" tIns="0" rIns="0" bIns="0" rtlCol="0">
            <a:spAutoFit/>
          </a:bodyPr>
          <a:lstStyle>
            <a:defPPr>
              <a:defRPr lang="en-PT"/>
            </a:defPPr>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Your responsibilities as our ambassador</a:t>
            </a:r>
          </a:p>
        </p:txBody>
      </p:sp>
      <p:sp>
        <p:nvSpPr>
          <p:cNvPr id="2" name="Rectangle 5">
            <a:extLst>
              <a:ext uri="{FF2B5EF4-FFF2-40B4-BE49-F238E27FC236}">
                <a16:creationId xmlns:a16="http://schemas.microsoft.com/office/drawing/2014/main" id="{4B49D304-6F41-B78A-F957-8159CEECAC56}"/>
              </a:ext>
            </a:extLst>
          </p:cNvPr>
          <p:cNvSpPr/>
          <p:nvPr/>
        </p:nvSpPr>
        <p:spPr>
          <a:xfrm>
            <a:off x="821906" y="5473714"/>
            <a:ext cx="10548188" cy="523220"/>
          </a:xfrm>
          <a:prstGeom prst="rect">
            <a:avLst/>
          </a:prstGeom>
          <a:ln>
            <a:solidFill>
              <a:srgbClr val="011152"/>
            </a:solidFill>
          </a:ln>
        </p:spPr>
        <p:txBody>
          <a:bodyPr wrap="square" anchor="ctr">
            <a:spAutoFit/>
          </a:bodyPr>
          <a:lstStyle/>
          <a:p>
            <a:pPr algn="ctr"/>
            <a:r>
              <a:rPr lang="en-BZ" sz="1400" b="1" dirty="0">
                <a:solidFill>
                  <a:srgbClr val="011152"/>
                </a:solidFill>
                <a:latin typeface="Avenir Next" panose="020B0503020202020204" pitchFamily="34" charset="0"/>
                <a:ea typeface="Montserrat" charset="0"/>
                <a:cs typeface="Montserrat" charset="0"/>
              </a:rPr>
              <a:t>Student Ambassadors are vital representatives of Brian, responsible for engaging with the community, providing feedback, and driving initiatives to promote our brand. Your contributions are essential to our overall mission.</a:t>
            </a:r>
          </a:p>
        </p:txBody>
      </p:sp>
      <p:grpSp>
        <p:nvGrpSpPr>
          <p:cNvPr id="3" name="Google Shape;63;p3">
            <a:extLst>
              <a:ext uri="{FF2B5EF4-FFF2-40B4-BE49-F238E27FC236}">
                <a16:creationId xmlns:a16="http://schemas.microsoft.com/office/drawing/2014/main" id="{985CD87E-92AE-7BEC-8E94-3724DC736A34}"/>
              </a:ext>
            </a:extLst>
          </p:cNvPr>
          <p:cNvGrpSpPr/>
          <p:nvPr/>
        </p:nvGrpSpPr>
        <p:grpSpPr>
          <a:xfrm>
            <a:off x="10325859" y="366962"/>
            <a:ext cx="1376041" cy="265536"/>
            <a:chOff x="584994" y="2254251"/>
            <a:chExt cx="11022012" cy="2147556"/>
          </a:xfrm>
        </p:grpSpPr>
        <p:sp>
          <p:nvSpPr>
            <p:cNvPr id="21" name="Google Shape;64;p3">
              <a:extLst>
                <a:ext uri="{FF2B5EF4-FFF2-40B4-BE49-F238E27FC236}">
                  <a16:creationId xmlns:a16="http://schemas.microsoft.com/office/drawing/2014/main" id="{7B99D56A-4CD5-C59E-6754-1E59B33D4E71}"/>
                </a:ext>
              </a:extLst>
            </p:cNvPr>
            <p:cNvSpPr/>
            <p:nvPr/>
          </p:nvSpPr>
          <p:spPr>
            <a:xfrm>
              <a:off x="7962191" y="2657636"/>
              <a:ext cx="921612" cy="1300592"/>
            </a:xfrm>
            <a:custGeom>
              <a:avLst/>
              <a:gdLst/>
              <a:ahLst/>
              <a:cxnLst/>
              <a:rect l="l" t="t" r="r" b="b"/>
              <a:pathLst>
                <a:path w="594" h="836" extrusionOk="0">
                  <a:moveTo>
                    <a:pt x="479" y="405"/>
                  </a:moveTo>
                  <a:cubicBezTo>
                    <a:pt x="465" y="397"/>
                    <a:pt x="450" y="390"/>
                    <a:pt x="435" y="383"/>
                  </a:cubicBezTo>
                  <a:cubicBezTo>
                    <a:pt x="491" y="351"/>
                    <a:pt x="520" y="303"/>
                    <a:pt x="528" y="248"/>
                  </a:cubicBezTo>
                  <a:cubicBezTo>
                    <a:pt x="540" y="168"/>
                    <a:pt x="517" y="102"/>
                    <a:pt x="450" y="54"/>
                  </a:cubicBezTo>
                  <a:cubicBezTo>
                    <a:pt x="400" y="20"/>
                    <a:pt x="344" y="4"/>
                    <a:pt x="284" y="1"/>
                  </a:cubicBezTo>
                  <a:cubicBezTo>
                    <a:pt x="201" y="5"/>
                    <a:pt x="117" y="2"/>
                    <a:pt x="34" y="3"/>
                  </a:cubicBezTo>
                  <a:cubicBezTo>
                    <a:pt x="24" y="3"/>
                    <a:pt x="13" y="0"/>
                    <a:pt x="3" y="5"/>
                  </a:cubicBezTo>
                  <a:cubicBezTo>
                    <a:pt x="3" y="14"/>
                    <a:pt x="2" y="23"/>
                    <a:pt x="2" y="32"/>
                  </a:cubicBezTo>
                  <a:cubicBezTo>
                    <a:pt x="2" y="221"/>
                    <a:pt x="2" y="409"/>
                    <a:pt x="2" y="598"/>
                  </a:cubicBezTo>
                  <a:cubicBezTo>
                    <a:pt x="2" y="812"/>
                    <a:pt x="2" y="812"/>
                    <a:pt x="2" y="812"/>
                  </a:cubicBezTo>
                  <a:cubicBezTo>
                    <a:pt x="2" y="836"/>
                    <a:pt x="0" y="834"/>
                    <a:pt x="25" y="834"/>
                  </a:cubicBezTo>
                  <a:cubicBezTo>
                    <a:pt x="112" y="834"/>
                    <a:pt x="200" y="834"/>
                    <a:pt x="288" y="834"/>
                  </a:cubicBezTo>
                  <a:cubicBezTo>
                    <a:pt x="306" y="834"/>
                    <a:pt x="324" y="834"/>
                    <a:pt x="342" y="832"/>
                  </a:cubicBezTo>
                  <a:cubicBezTo>
                    <a:pt x="386" y="829"/>
                    <a:pt x="428" y="819"/>
                    <a:pt x="467" y="799"/>
                  </a:cubicBezTo>
                  <a:cubicBezTo>
                    <a:pt x="548" y="760"/>
                    <a:pt x="586" y="692"/>
                    <a:pt x="590" y="604"/>
                  </a:cubicBezTo>
                  <a:cubicBezTo>
                    <a:pt x="594" y="516"/>
                    <a:pt x="553" y="450"/>
                    <a:pt x="479" y="405"/>
                  </a:cubicBezTo>
                  <a:close/>
                  <a:moveTo>
                    <a:pt x="342" y="170"/>
                  </a:moveTo>
                  <a:cubicBezTo>
                    <a:pt x="390" y="216"/>
                    <a:pt x="378" y="279"/>
                    <a:pt x="334" y="317"/>
                  </a:cubicBezTo>
                  <a:cubicBezTo>
                    <a:pt x="316" y="332"/>
                    <a:pt x="294" y="341"/>
                    <a:pt x="269" y="342"/>
                  </a:cubicBezTo>
                  <a:cubicBezTo>
                    <a:pt x="237" y="342"/>
                    <a:pt x="205" y="341"/>
                    <a:pt x="173" y="342"/>
                  </a:cubicBezTo>
                  <a:cubicBezTo>
                    <a:pt x="161" y="342"/>
                    <a:pt x="156" y="338"/>
                    <a:pt x="156" y="325"/>
                  </a:cubicBezTo>
                  <a:cubicBezTo>
                    <a:pt x="157" y="296"/>
                    <a:pt x="157" y="268"/>
                    <a:pt x="157" y="239"/>
                  </a:cubicBezTo>
                  <a:cubicBezTo>
                    <a:pt x="157" y="211"/>
                    <a:pt x="156" y="183"/>
                    <a:pt x="157" y="155"/>
                  </a:cubicBezTo>
                  <a:cubicBezTo>
                    <a:pt x="157" y="137"/>
                    <a:pt x="157" y="137"/>
                    <a:pt x="174" y="137"/>
                  </a:cubicBezTo>
                  <a:cubicBezTo>
                    <a:pt x="202" y="137"/>
                    <a:pt x="231" y="136"/>
                    <a:pt x="260" y="137"/>
                  </a:cubicBezTo>
                  <a:cubicBezTo>
                    <a:pt x="291" y="139"/>
                    <a:pt x="319" y="149"/>
                    <a:pt x="342" y="170"/>
                  </a:cubicBezTo>
                  <a:close/>
                  <a:moveTo>
                    <a:pt x="371" y="677"/>
                  </a:moveTo>
                  <a:cubicBezTo>
                    <a:pt x="350" y="689"/>
                    <a:pt x="326" y="696"/>
                    <a:pt x="301" y="696"/>
                  </a:cubicBezTo>
                  <a:cubicBezTo>
                    <a:pt x="259" y="696"/>
                    <a:pt x="216" y="696"/>
                    <a:pt x="173" y="697"/>
                  </a:cubicBezTo>
                  <a:cubicBezTo>
                    <a:pt x="160" y="697"/>
                    <a:pt x="156" y="692"/>
                    <a:pt x="156" y="679"/>
                  </a:cubicBezTo>
                  <a:cubicBezTo>
                    <a:pt x="157" y="649"/>
                    <a:pt x="157" y="619"/>
                    <a:pt x="157" y="588"/>
                  </a:cubicBezTo>
                  <a:cubicBezTo>
                    <a:pt x="157" y="558"/>
                    <a:pt x="156" y="528"/>
                    <a:pt x="157" y="497"/>
                  </a:cubicBezTo>
                  <a:cubicBezTo>
                    <a:pt x="157" y="479"/>
                    <a:pt x="157" y="479"/>
                    <a:pt x="174" y="479"/>
                  </a:cubicBezTo>
                  <a:cubicBezTo>
                    <a:pt x="214" y="478"/>
                    <a:pt x="254" y="478"/>
                    <a:pt x="294" y="479"/>
                  </a:cubicBezTo>
                  <a:cubicBezTo>
                    <a:pt x="322" y="479"/>
                    <a:pt x="348" y="485"/>
                    <a:pt x="372" y="500"/>
                  </a:cubicBezTo>
                  <a:cubicBezTo>
                    <a:pt x="439" y="540"/>
                    <a:pt x="440" y="637"/>
                    <a:pt x="371" y="67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2" name="Google Shape;65;p3">
              <a:extLst>
                <a:ext uri="{FF2B5EF4-FFF2-40B4-BE49-F238E27FC236}">
                  <a16:creationId xmlns:a16="http://schemas.microsoft.com/office/drawing/2014/main" id="{8376BEC4-59E3-CE91-67F1-F47A538F7FEE}"/>
                </a:ext>
              </a:extLst>
            </p:cNvPr>
            <p:cNvSpPr/>
            <p:nvPr/>
          </p:nvSpPr>
          <p:spPr>
            <a:xfrm>
              <a:off x="5256214" y="2657636"/>
              <a:ext cx="1093875" cy="1297720"/>
            </a:xfrm>
            <a:custGeom>
              <a:avLst/>
              <a:gdLst/>
              <a:ahLst/>
              <a:cxnLst/>
              <a:rect l="l" t="t" r="r" b="b"/>
              <a:pathLst>
                <a:path w="706" h="834" extrusionOk="0">
                  <a:moveTo>
                    <a:pt x="680" y="755"/>
                  </a:moveTo>
                  <a:cubicBezTo>
                    <a:pt x="659" y="692"/>
                    <a:pt x="636" y="630"/>
                    <a:pt x="614" y="568"/>
                  </a:cubicBezTo>
                  <a:cubicBezTo>
                    <a:pt x="600" y="528"/>
                    <a:pt x="587" y="487"/>
                    <a:pt x="572" y="447"/>
                  </a:cubicBezTo>
                  <a:cubicBezTo>
                    <a:pt x="546" y="372"/>
                    <a:pt x="518" y="298"/>
                    <a:pt x="492" y="223"/>
                  </a:cubicBezTo>
                  <a:cubicBezTo>
                    <a:pt x="471" y="165"/>
                    <a:pt x="452" y="105"/>
                    <a:pt x="430" y="47"/>
                  </a:cubicBezTo>
                  <a:cubicBezTo>
                    <a:pt x="424" y="32"/>
                    <a:pt x="422" y="14"/>
                    <a:pt x="411" y="1"/>
                  </a:cubicBezTo>
                  <a:cubicBezTo>
                    <a:pt x="402" y="4"/>
                    <a:pt x="392" y="2"/>
                    <a:pt x="382" y="3"/>
                  </a:cubicBezTo>
                  <a:cubicBezTo>
                    <a:pt x="352" y="4"/>
                    <a:pt x="322" y="0"/>
                    <a:pt x="292" y="5"/>
                  </a:cubicBezTo>
                  <a:cubicBezTo>
                    <a:pt x="276" y="42"/>
                    <a:pt x="264" y="81"/>
                    <a:pt x="250" y="120"/>
                  </a:cubicBezTo>
                  <a:cubicBezTo>
                    <a:pt x="228" y="184"/>
                    <a:pt x="205" y="248"/>
                    <a:pt x="182" y="312"/>
                  </a:cubicBezTo>
                  <a:cubicBezTo>
                    <a:pt x="169" y="350"/>
                    <a:pt x="156" y="389"/>
                    <a:pt x="142" y="428"/>
                  </a:cubicBezTo>
                  <a:cubicBezTo>
                    <a:pt x="119" y="492"/>
                    <a:pt x="97" y="556"/>
                    <a:pt x="74" y="620"/>
                  </a:cubicBezTo>
                  <a:cubicBezTo>
                    <a:pt x="59" y="662"/>
                    <a:pt x="44" y="704"/>
                    <a:pt x="29" y="747"/>
                  </a:cubicBezTo>
                  <a:cubicBezTo>
                    <a:pt x="20" y="771"/>
                    <a:pt x="12" y="795"/>
                    <a:pt x="4" y="819"/>
                  </a:cubicBezTo>
                  <a:cubicBezTo>
                    <a:pt x="1" y="828"/>
                    <a:pt x="0" y="834"/>
                    <a:pt x="13" y="834"/>
                  </a:cubicBezTo>
                  <a:cubicBezTo>
                    <a:pt x="59" y="834"/>
                    <a:pt x="104" y="834"/>
                    <a:pt x="149" y="834"/>
                  </a:cubicBezTo>
                  <a:cubicBezTo>
                    <a:pt x="159" y="834"/>
                    <a:pt x="163" y="831"/>
                    <a:pt x="166" y="821"/>
                  </a:cubicBezTo>
                  <a:cubicBezTo>
                    <a:pt x="178" y="781"/>
                    <a:pt x="192" y="742"/>
                    <a:pt x="204" y="702"/>
                  </a:cubicBezTo>
                  <a:cubicBezTo>
                    <a:pt x="208" y="688"/>
                    <a:pt x="214" y="684"/>
                    <a:pt x="228" y="684"/>
                  </a:cubicBezTo>
                  <a:cubicBezTo>
                    <a:pt x="311" y="685"/>
                    <a:pt x="394" y="684"/>
                    <a:pt x="476" y="684"/>
                  </a:cubicBezTo>
                  <a:cubicBezTo>
                    <a:pt x="497" y="684"/>
                    <a:pt x="498" y="685"/>
                    <a:pt x="504" y="705"/>
                  </a:cubicBezTo>
                  <a:cubicBezTo>
                    <a:pt x="517" y="743"/>
                    <a:pt x="531" y="782"/>
                    <a:pt x="543" y="821"/>
                  </a:cubicBezTo>
                  <a:cubicBezTo>
                    <a:pt x="546" y="832"/>
                    <a:pt x="552" y="834"/>
                    <a:pt x="562" y="834"/>
                  </a:cubicBezTo>
                  <a:cubicBezTo>
                    <a:pt x="607" y="834"/>
                    <a:pt x="651" y="834"/>
                    <a:pt x="695" y="834"/>
                  </a:cubicBezTo>
                  <a:cubicBezTo>
                    <a:pt x="698" y="834"/>
                    <a:pt x="702" y="833"/>
                    <a:pt x="706" y="832"/>
                  </a:cubicBezTo>
                  <a:cubicBezTo>
                    <a:pt x="701" y="805"/>
                    <a:pt x="689" y="780"/>
                    <a:pt x="680" y="755"/>
                  </a:cubicBezTo>
                  <a:close/>
                  <a:moveTo>
                    <a:pt x="256" y="545"/>
                  </a:moveTo>
                  <a:cubicBezTo>
                    <a:pt x="270" y="495"/>
                    <a:pt x="289" y="447"/>
                    <a:pt x="305" y="399"/>
                  </a:cubicBezTo>
                  <a:cubicBezTo>
                    <a:pt x="321" y="351"/>
                    <a:pt x="336" y="303"/>
                    <a:pt x="352" y="255"/>
                  </a:cubicBezTo>
                  <a:cubicBezTo>
                    <a:pt x="354" y="256"/>
                    <a:pt x="355" y="256"/>
                    <a:pt x="357" y="256"/>
                  </a:cubicBezTo>
                  <a:cubicBezTo>
                    <a:pt x="390" y="352"/>
                    <a:pt x="423" y="447"/>
                    <a:pt x="456" y="545"/>
                  </a:cubicBezTo>
                  <a:lnTo>
                    <a:pt x="256" y="545"/>
                  </a:ln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4" name="Google Shape;66;p3">
              <a:extLst>
                <a:ext uri="{FF2B5EF4-FFF2-40B4-BE49-F238E27FC236}">
                  <a16:creationId xmlns:a16="http://schemas.microsoft.com/office/drawing/2014/main" id="{99F50919-83F2-E502-76F6-5647F9AD1633}"/>
                </a:ext>
              </a:extLst>
            </p:cNvPr>
            <p:cNvSpPr/>
            <p:nvPr/>
          </p:nvSpPr>
          <p:spPr>
            <a:xfrm>
              <a:off x="7141067" y="2624618"/>
              <a:ext cx="730686" cy="1333609"/>
            </a:xfrm>
            <a:custGeom>
              <a:avLst/>
              <a:gdLst/>
              <a:ahLst/>
              <a:cxnLst/>
              <a:rect l="l" t="t" r="r" b="b"/>
              <a:pathLst>
                <a:path w="471" h="857" extrusionOk="0">
                  <a:moveTo>
                    <a:pt x="469" y="820"/>
                  </a:moveTo>
                  <a:cubicBezTo>
                    <a:pt x="468" y="831"/>
                    <a:pt x="467" y="843"/>
                    <a:pt x="464" y="854"/>
                  </a:cubicBezTo>
                  <a:cubicBezTo>
                    <a:pt x="440" y="857"/>
                    <a:pt x="415" y="854"/>
                    <a:pt x="391" y="851"/>
                  </a:cubicBezTo>
                  <a:cubicBezTo>
                    <a:pt x="350" y="846"/>
                    <a:pt x="324" y="819"/>
                    <a:pt x="299" y="791"/>
                  </a:cubicBezTo>
                  <a:cubicBezTo>
                    <a:pt x="257" y="743"/>
                    <a:pt x="214" y="695"/>
                    <a:pt x="172" y="648"/>
                  </a:cubicBezTo>
                  <a:cubicBezTo>
                    <a:pt x="158" y="654"/>
                    <a:pt x="152" y="669"/>
                    <a:pt x="142" y="678"/>
                  </a:cubicBezTo>
                  <a:cubicBezTo>
                    <a:pt x="136" y="683"/>
                    <a:pt x="138" y="692"/>
                    <a:pt x="138" y="699"/>
                  </a:cubicBezTo>
                  <a:cubicBezTo>
                    <a:pt x="138" y="744"/>
                    <a:pt x="138" y="789"/>
                    <a:pt x="138" y="834"/>
                  </a:cubicBezTo>
                  <a:cubicBezTo>
                    <a:pt x="138" y="855"/>
                    <a:pt x="138" y="855"/>
                    <a:pt x="118" y="855"/>
                  </a:cubicBezTo>
                  <a:cubicBezTo>
                    <a:pt x="85" y="855"/>
                    <a:pt x="51" y="855"/>
                    <a:pt x="18" y="855"/>
                  </a:cubicBezTo>
                  <a:cubicBezTo>
                    <a:pt x="7" y="855"/>
                    <a:pt x="0" y="852"/>
                    <a:pt x="2" y="840"/>
                  </a:cubicBezTo>
                  <a:cubicBezTo>
                    <a:pt x="2" y="835"/>
                    <a:pt x="2" y="830"/>
                    <a:pt x="2" y="825"/>
                  </a:cubicBezTo>
                  <a:cubicBezTo>
                    <a:pt x="2" y="572"/>
                    <a:pt x="2" y="318"/>
                    <a:pt x="2" y="65"/>
                  </a:cubicBezTo>
                  <a:cubicBezTo>
                    <a:pt x="2" y="59"/>
                    <a:pt x="2" y="53"/>
                    <a:pt x="2" y="48"/>
                  </a:cubicBezTo>
                  <a:cubicBezTo>
                    <a:pt x="1" y="40"/>
                    <a:pt x="4" y="35"/>
                    <a:pt x="12" y="33"/>
                  </a:cubicBezTo>
                  <a:cubicBezTo>
                    <a:pt x="53" y="22"/>
                    <a:pt x="94" y="12"/>
                    <a:pt x="137" y="0"/>
                  </a:cubicBezTo>
                  <a:cubicBezTo>
                    <a:pt x="137" y="483"/>
                    <a:pt x="137" y="483"/>
                    <a:pt x="137" y="483"/>
                  </a:cubicBezTo>
                  <a:cubicBezTo>
                    <a:pt x="145" y="487"/>
                    <a:pt x="148" y="482"/>
                    <a:pt x="151" y="478"/>
                  </a:cubicBezTo>
                  <a:cubicBezTo>
                    <a:pt x="193" y="431"/>
                    <a:pt x="236" y="383"/>
                    <a:pt x="278" y="335"/>
                  </a:cubicBezTo>
                  <a:cubicBezTo>
                    <a:pt x="284" y="328"/>
                    <a:pt x="290" y="323"/>
                    <a:pt x="300" y="323"/>
                  </a:cubicBezTo>
                  <a:cubicBezTo>
                    <a:pt x="344" y="323"/>
                    <a:pt x="389" y="323"/>
                    <a:pt x="433" y="323"/>
                  </a:cubicBezTo>
                  <a:cubicBezTo>
                    <a:pt x="435" y="323"/>
                    <a:pt x="438" y="323"/>
                    <a:pt x="439" y="329"/>
                  </a:cubicBezTo>
                  <a:cubicBezTo>
                    <a:pt x="378" y="401"/>
                    <a:pt x="315" y="475"/>
                    <a:pt x="251" y="550"/>
                  </a:cubicBezTo>
                  <a:cubicBezTo>
                    <a:pt x="281" y="583"/>
                    <a:pt x="311" y="616"/>
                    <a:pt x="340" y="648"/>
                  </a:cubicBezTo>
                  <a:cubicBezTo>
                    <a:pt x="355" y="665"/>
                    <a:pt x="371" y="680"/>
                    <a:pt x="385" y="697"/>
                  </a:cubicBezTo>
                  <a:cubicBezTo>
                    <a:pt x="405" y="723"/>
                    <a:pt x="431" y="738"/>
                    <a:pt x="464" y="740"/>
                  </a:cubicBezTo>
                  <a:cubicBezTo>
                    <a:pt x="467" y="751"/>
                    <a:pt x="468" y="762"/>
                    <a:pt x="469" y="773"/>
                  </a:cubicBezTo>
                  <a:cubicBezTo>
                    <a:pt x="471" y="789"/>
                    <a:pt x="471" y="805"/>
                    <a:pt x="469" y="82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5" name="Google Shape;67;p3">
              <a:extLst>
                <a:ext uri="{FF2B5EF4-FFF2-40B4-BE49-F238E27FC236}">
                  <a16:creationId xmlns:a16="http://schemas.microsoft.com/office/drawing/2014/main" id="{BA4B8485-B603-6DF2-F4C2-0BFC6A1567C6}"/>
                </a:ext>
              </a:extLst>
            </p:cNvPr>
            <p:cNvSpPr/>
            <p:nvPr/>
          </p:nvSpPr>
          <p:spPr>
            <a:xfrm>
              <a:off x="9914514" y="3092601"/>
              <a:ext cx="796721" cy="878545"/>
            </a:xfrm>
            <a:custGeom>
              <a:avLst/>
              <a:gdLst/>
              <a:ahLst/>
              <a:cxnLst/>
              <a:rect l="l" t="t" r="r" b="b"/>
              <a:pathLst>
                <a:path w="514" h="564" extrusionOk="0">
                  <a:moveTo>
                    <a:pt x="514" y="445"/>
                  </a:moveTo>
                  <a:cubicBezTo>
                    <a:pt x="514" y="436"/>
                    <a:pt x="512" y="432"/>
                    <a:pt x="502" y="429"/>
                  </a:cubicBezTo>
                  <a:cubicBezTo>
                    <a:pt x="466" y="420"/>
                    <a:pt x="460" y="411"/>
                    <a:pt x="460" y="374"/>
                  </a:cubicBezTo>
                  <a:cubicBezTo>
                    <a:pt x="460" y="308"/>
                    <a:pt x="460" y="242"/>
                    <a:pt x="460" y="175"/>
                  </a:cubicBezTo>
                  <a:cubicBezTo>
                    <a:pt x="460" y="114"/>
                    <a:pt x="432" y="68"/>
                    <a:pt x="377" y="41"/>
                  </a:cubicBezTo>
                  <a:cubicBezTo>
                    <a:pt x="299" y="3"/>
                    <a:pt x="218" y="0"/>
                    <a:pt x="137" y="35"/>
                  </a:cubicBezTo>
                  <a:cubicBezTo>
                    <a:pt x="84" y="59"/>
                    <a:pt x="47" y="99"/>
                    <a:pt x="28" y="157"/>
                  </a:cubicBezTo>
                  <a:cubicBezTo>
                    <a:pt x="56" y="166"/>
                    <a:pt x="83" y="175"/>
                    <a:pt x="110" y="183"/>
                  </a:cubicBezTo>
                  <a:cubicBezTo>
                    <a:pt x="119" y="186"/>
                    <a:pt x="128" y="191"/>
                    <a:pt x="136" y="191"/>
                  </a:cubicBezTo>
                  <a:cubicBezTo>
                    <a:pt x="147" y="190"/>
                    <a:pt x="145" y="177"/>
                    <a:pt x="151" y="170"/>
                  </a:cubicBezTo>
                  <a:cubicBezTo>
                    <a:pt x="153" y="169"/>
                    <a:pt x="154" y="168"/>
                    <a:pt x="155" y="167"/>
                  </a:cubicBezTo>
                  <a:cubicBezTo>
                    <a:pt x="189" y="125"/>
                    <a:pt x="253" y="111"/>
                    <a:pt x="302" y="134"/>
                  </a:cubicBezTo>
                  <a:cubicBezTo>
                    <a:pt x="316" y="140"/>
                    <a:pt x="328" y="149"/>
                    <a:pt x="328" y="167"/>
                  </a:cubicBezTo>
                  <a:cubicBezTo>
                    <a:pt x="329" y="184"/>
                    <a:pt x="319" y="194"/>
                    <a:pt x="305" y="201"/>
                  </a:cubicBezTo>
                  <a:cubicBezTo>
                    <a:pt x="297" y="206"/>
                    <a:pt x="288" y="209"/>
                    <a:pt x="280" y="211"/>
                  </a:cubicBezTo>
                  <a:cubicBezTo>
                    <a:pt x="261" y="215"/>
                    <a:pt x="243" y="219"/>
                    <a:pt x="224" y="222"/>
                  </a:cubicBezTo>
                  <a:cubicBezTo>
                    <a:pt x="178" y="231"/>
                    <a:pt x="131" y="239"/>
                    <a:pt x="88" y="262"/>
                  </a:cubicBezTo>
                  <a:cubicBezTo>
                    <a:pt x="58" y="277"/>
                    <a:pt x="34" y="298"/>
                    <a:pt x="19" y="329"/>
                  </a:cubicBezTo>
                  <a:cubicBezTo>
                    <a:pt x="4" y="362"/>
                    <a:pt x="0" y="397"/>
                    <a:pt x="5" y="432"/>
                  </a:cubicBezTo>
                  <a:cubicBezTo>
                    <a:pt x="12" y="484"/>
                    <a:pt x="38" y="524"/>
                    <a:pt x="88" y="545"/>
                  </a:cubicBezTo>
                  <a:cubicBezTo>
                    <a:pt x="123" y="560"/>
                    <a:pt x="159" y="564"/>
                    <a:pt x="196" y="561"/>
                  </a:cubicBezTo>
                  <a:cubicBezTo>
                    <a:pt x="255" y="556"/>
                    <a:pt x="307" y="539"/>
                    <a:pt x="341" y="486"/>
                  </a:cubicBezTo>
                  <a:cubicBezTo>
                    <a:pt x="342" y="485"/>
                    <a:pt x="344" y="485"/>
                    <a:pt x="346" y="485"/>
                  </a:cubicBezTo>
                  <a:cubicBezTo>
                    <a:pt x="354" y="509"/>
                    <a:pt x="372" y="525"/>
                    <a:pt x="395" y="535"/>
                  </a:cubicBezTo>
                  <a:cubicBezTo>
                    <a:pt x="429" y="550"/>
                    <a:pt x="465" y="553"/>
                    <a:pt x="501" y="554"/>
                  </a:cubicBezTo>
                  <a:cubicBezTo>
                    <a:pt x="511" y="554"/>
                    <a:pt x="514" y="550"/>
                    <a:pt x="514" y="541"/>
                  </a:cubicBezTo>
                  <a:cubicBezTo>
                    <a:pt x="514" y="509"/>
                    <a:pt x="514" y="477"/>
                    <a:pt x="514" y="445"/>
                  </a:cubicBezTo>
                  <a:close/>
                  <a:moveTo>
                    <a:pt x="226" y="443"/>
                  </a:moveTo>
                  <a:cubicBezTo>
                    <a:pt x="210" y="447"/>
                    <a:pt x="193" y="450"/>
                    <a:pt x="175" y="444"/>
                  </a:cubicBezTo>
                  <a:cubicBezTo>
                    <a:pt x="141" y="433"/>
                    <a:pt x="131" y="391"/>
                    <a:pt x="156" y="365"/>
                  </a:cubicBezTo>
                  <a:cubicBezTo>
                    <a:pt x="169" y="352"/>
                    <a:pt x="184" y="345"/>
                    <a:pt x="201" y="340"/>
                  </a:cubicBezTo>
                  <a:cubicBezTo>
                    <a:pt x="242" y="327"/>
                    <a:pt x="285" y="325"/>
                    <a:pt x="326" y="310"/>
                  </a:cubicBezTo>
                  <a:cubicBezTo>
                    <a:pt x="340" y="378"/>
                    <a:pt x="290" y="430"/>
                    <a:pt x="226" y="44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6" name="Google Shape;68;p3">
              <a:extLst>
                <a:ext uri="{FF2B5EF4-FFF2-40B4-BE49-F238E27FC236}">
                  <a16:creationId xmlns:a16="http://schemas.microsoft.com/office/drawing/2014/main" id="{204ED907-3332-74BC-FC38-E0B81A761212}"/>
                </a:ext>
              </a:extLst>
            </p:cNvPr>
            <p:cNvSpPr/>
            <p:nvPr/>
          </p:nvSpPr>
          <p:spPr>
            <a:xfrm>
              <a:off x="10752864" y="3102651"/>
              <a:ext cx="854142" cy="852706"/>
            </a:xfrm>
            <a:custGeom>
              <a:avLst/>
              <a:gdLst/>
              <a:ahLst/>
              <a:cxnLst/>
              <a:rect l="l" t="t" r="r" b="b"/>
              <a:pathLst>
                <a:path w="551" h="548" extrusionOk="0">
                  <a:moveTo>
                    <a:pt x="551" y="534"/>
                  </a:moveTo>
                  <a:cubicBezTo>
                    <a:pt x="551" y="544"/>
                    <a:pt x="547" y="548"/>
                    <a:pt x="537" y="548"/>
                  </a:cubicBezTo>
                  <a:cubicBezTo>
                    <a:pt x="499" y="547"/>
                    <a:pt x="461" y="546"/>
                    <a:pt x="425" y="533"/>
                  </a:cubicBezTo>
                  <a:cubicBezTo>
                    <a:pt x="390" y="520"/>
                    <a:pt x="370" y="494"/>
                    <a:pt x="362" y="458"/>
                  </a:cubicBezTo>
                  <a:cubicBezTo>
                    <a:pt x="359" y="441"/>
                    <a:pt x="359" y="425"/>
                    <a:pt x="359" y="409"/>
                  </a:cubicBezTo>
                  <a:cubicBezTo>
                    <a:pt x="359" y="200"/>
                    <a:pt x="359" y="200"/>
                    <a:pt x="359" y="200"/>
                  </a:cubicBezTo>
                  <a:cubicBezTo>
                    <a:pt x="359" y="189"/>
                    <a:pt x="359" y="178"/>
                    <a:pt x="354" y="168"/>
                  </a:cubicBezTo>
                  <a:cubicBezTo>
                    <a:pt x="340" y="138"/>
                    <a:pt x="318" y="126"/>
                    <a:pt x="285" y="131"/>
                  </a:cubicBezTo>
                  <a:cubicBezTo>
                    <a:pt x="238" y="136"/>
                    <a:pt x="213" y="166"/>
                    <a:pt x="200" y="208"/>
                  </a:cubicBezTo>
                  <a:cubicBezTo>
                    <a:pt x="188" y="246"/>
                    <a:pt x="185" y="285"/>
                    <a:pt x="185" y="325"/>
                  </a:cubicBezTo>
                  <a:cubicBezTo>
                    <a:pt x="186" y="392"/>
                    <a:pt x="186" y="459"/>
                    <a:pt x="185" y="526"/>
                  </a:cubicBezTo>
                  <a:cubicBezTo>
                    <a:pt x="185" y="548"/>
                    <a:pt x="185" y="548"/>
                    <a:pt x="164" y="548"/>
                  </a:cubicBezTo>
                  <a:cubicBezTo>
                    <a:pt x="132" y="548"/>
                    <a:pt x="100" y="548"/>
                    <a:pt x="68" y="548"/>
                  </a:cubicBezTo>
                  <a:cubicBezTo>
                    <a:pt x="50" y="548"/>
                    <a:pt x="49" y="548"/>
                    <a:pt x="49" y="529"/>
                  </a:cubicBezTo>
                  <a:cubicBezTo>
                    <a:pt x="49" y="416"/>
                    <a:pt x="49" y="304"/>
                    <a:pt x="49" y="192"/>
                  </a:cubicBezTo>
                  <a:cubicBezTo>
                    <a:pt x="49" y="182"/>
                    <a:pt x="51" y="172"/>
                    <a:pt x="45" y="163"/>
                  </a:cubicBezTo>
                  <a:cubicBezTo>
                    <a:pt x="38" y="151"/>
                    <a:pt x="29" y="142"/>
                    <a:pt x="15" y="140"/>
                  </a:cubicBezTo>
                  <a:cubicBezTo>
                    <a:pt x="1" y="139"/>
                    <a:pt x="0" y="132"/>
                    <a:pt x="0" y="121"/>
                  </a:cubicBezTo>
                  <a:cubicBezTo>
                    <a:pt x="1" y="92"/>
                    <a:pt x="0" y="63"/>
                    <a:pt x="0" y="35"/>
                  </a:cubicBezTo>
                  <a:cubicBezTo>
                    <a:pt x="0" y="15"/>
                    <a:pt x="1" y="15"/>
                    <a:pt x="21" y="15"/>
                  </a:cubicBezTo>
                  <a:cubicBezTo>
                    <a:pt x="42" y="15"/>
                    <a:pt x="62" y="18"/>
                    <a:pt x="82" y="22"/>
                  </a:cubicBezTo>
                  <a:cubicBezTo>
                    <a:pt x="119" y="29"/>
                    <a:pt x="150" y="46"/>
                    <a:pt x="171" y="82"/>
                  </a:cubicBezTo>
                  <a:cubicBezTo>
                    <a:pt x="197" y="46"/>
                    <a:pt x="229" y="23"/>
                    <a:pt x="270" y="13"/>
                  </a:cubicBezTo>
                  <a:cubicBezTo>
                    <a:pt x="318" y="0"/>
                    <a:pt x="366" y="3"/>
                    <a:pt x="411" y="26"/>
                  </a:cubicBezTo>
                  <a:cubicBezTo>
                    <a:pt x="469" y="57"/>
                    <a:pt x="497" y="108"/>
                    <a:pt x="502" y="171"/>
                  </a:cubicBezTo>
                  <a:cubicBezTo>
                    <a:pt x="505" y="220"/>
                    <a:pt x="503" y="268"/>
                    <a:pt x="503" y="317"/>
                  </a:cubicBezTo>
                  <a:cubicBezTo>
                    <a:pt x="503" y="338"/>
                    <a:pt x="503" y="359"/>
                    <a:pt x="503" y="381"/>
                  </a:cubicBezTo>
                  <a:cubicBezTo>
                    <a:pt x="504" y="406"/>
                    <a:pt x="511" y="417"/>
                    <a:pt x="536" y="423"/>
                  </a:cubicBezTo>
                  <a:cubicBezTo>
                    <a:pt x="546" y="425"/>
                    <a:pt x="551" y="429"/>
                    <a:pt x="551" y="440"/>
                  </a:cubicBezTo>
                  <a:cubicBezTo>
                    <a:pt x="550" y="471"/>
                    <a:pt x="551" y="502"/>
                    <a:pt x="551" y="534"/>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7" name="Google Shape;69;p3">
              <a:extLst>
                <a:ext uri="{FF2B5EF4-FFF2-40B4-BE49-F238E27FC236}">
                  <a16:creationId xmlns:a16="http://schemas.microsoft.com/office/drawing/2014/main" id="{590F76E7-14A1-ED6D-5907-48701DDD1641}"/>
                </a:ext>
              </a:extLst>
            </p:cNvPr>
            <p:cNvSpPr/>
            <p:nvPr/>
          </p:nvSpPr>
          <p:spPr>
            <a:xfrm>
              <a:off x="6338605" y="3082553"/>
              <a:ext cx="727815" cy="907256"/>
            </a:xfrm>
            <a:custGeom>
              <a:avLst/>
              <a:gdLst/>
              <a:ahLst/>
              <a:cxnLst/>
              <a:rect l="l" t="t" r="r" b="b"/>
              <a:pathLst>
                <a:path w="469" h="583" extrusionOk="0">
                  <a:moveTo>
                    <a:pt x="458" y="427"/>
                  </a:moveTo>
                  <a:cubicBezTo>
                    <a:pt x="450" y="478"/>
                    <a:pt x="421" y="515"/>
                    <a:pt x="376" y="537"/>
                  </a:cubicBezTo>
                  <a:cubicBezTo>
                    <a:pt x="279" y="582"/>
                    <a:pt x="183" y="583"/>
                    <a:pt x="89" y="529"/>
                  </a:cubicBezTo>
                  <a:cubicBezTo>
                    <a:pt x="53" y="509"/>
                    <a:pt x="28" y="477"/>
                    <a:pt x="8" y="442"/>
                  </a:cubicBezTo>
                  <a:cubicBezTo>
                    <a:pt x="0" y="427"/>
                    <a:pt x="1" y="427"/>
                    <a:pt x="15" y="420"/>
                  </a:cubicBezTo>
                  <a:cubicBezTo>
                    <a:pt x="44" y="406"/>
                    <a:pt x="73" y="392"/>
                    <a:pt x="101" y="378"/>
                  </a:cubicBezTo>
                  <a:cubicBezTo>
                    <a:pt x="112" y="373"/>
                    <a:pt x="118" y="375"/>
                    <a:pt x="123" y="384"/>
                  </a:cubicBezTo>
                  <a:cubicBezTo>
                    <a:pt x="128" y="392"/>
                    <a:pt x="132" y="401"/>
                    <a:pt x="137" y="407"/>
                  </a:cubicBezTo>
                  <a:cubicBezTo>
                    <a:pt x="170" y="449"/>
                    <a:pt x="233" y="464"/>
                    <a:pt x="283" y="445"/>
                  </a:cubicBezTo>
                  <a:cubicBezTo>
                    <a:pt x="291" y="442"/>
                    <a:pt x="299" y="436"/>
                    <a:pt x="305" y="431"/>
                  </a:cubicBezTo>
                  <a:cubicBezTo>
                    <a:pt x="326" y="413"/>
                    <a:pt x="324" y="383"/>
                    <a:pt x="302" y="367"/>
                  </a:cubicBezTo>
                  <a:cubicBezTo>
                    <a:pt x="290" y="358"/>
                    <a:pt x="277" y="352"/>
                    <a:pt x="262" y="348"/>
                  </a:cubicBezTo>
                  <a:cubicBezTo>
                    <a:pt x="234" y="341"/>
                    <a:pt x="205" y="335"/>
                    <a:pt x="176" y="328"/>
                  </a:cubicBezTo>
                  <a:cubicBezTo>
                    <a:pt x="147" y="321"/>
                    <a:pt x="118" y="312"/>
                    <a:pt x="91" y="298"/>
                  </a:cubicBezTo>
                  <a:cubicBezTo>
                    <a:pt x="52" y="277"/>
                    <a:pt x="29" y="246"/>
                    <a:pt x="25" y="201"/>
                  </a:cubicBezTo>
                  <a:cubicBezTo>
                    <a:pt x="20" y="140"/>
                    <a:pt x="42" y="93"/>
                    <a:pt x="92" y="57"/>
                  </a:cubicBezTo>
                  <a:cubicBezTo>
                    <a:pt x="173" y="0"/>
                    <a:pt x="319" y="8"/>
                    <a:pt x="389" y="70"/>
                  </a:cubicBezTo>
                  <a:cubicBezTo>
                    <a:pt x="410" y="88"/>
                    <a:pt x="423" y="109"/>
                    <a:pt x="435" y="134"/>
                  </a:cubicBezTo>
                  <a:cubicBezTo>
                    <a:pt x="423" y="144"/>
                    <a:pt x="409" y="149"/>
                    <a:pt x="397" y="156"/>
                  </a:cubicBezTo>
                  <a:cubicBezTo>
                    <a:pt x="384" y="163"/>
                    <a:pt x="370" y="170"/>
                    <a:pt x="357" y="176"/>
                  </a:cubicBezTo>
                  <a:cubicBezTo>
                    <a:pt x="348" y="181"/>
                    <a:pt x="339" y="191"/>
                    <a:pt x="329" y="189"/>
                  </a:cubicBezTo>
                  <a:cubicBezTo>
                    <a:pt x="319" y="188"/>
                    <a:pt x="317" y="174"/>
                    <a:pt x="311" y="167"/>
                  </a:cubicBezTo>
                  <a:cubicBezTo>
                    <a:pt x="301" y="157"/>
                    <a:pt x="291" y="147"/>
                    <a:pt x="278" y="142"/>
                  </a:cubicBezTo>
                  <a:cubicBezTo>
                    <a:pt x="245" y="131"/>
                    <a:pt x="212" y="132"/>
                    <a:pt x="179" y="145"/>
                  </a:cubicBezTo>
                  <a:cubicBezTo>
                    <a:pt x="171" y="149"/>
                    <a:pt x="164" y="155"/>
                    <a:pt x="158" y="162"/>
                  </a:cubicBezTo>
                  <a:cubicBezTo>
                    <a:pt x="149" y="173"/>
                    <a:pt x="150" y="186"/>
                    <a:pt x="161" y="197"/>
                  </a:cubicBezTo>
                  <a:cubicBezTo>
                    <a:pt x="171" y="207"/>
                    <a:pt x="185" y="211"/>
                    <a:pt x="198" y="214"/>
                  </a:cubicBezTo>
                  <a:cubicBezTo>
                    <a:pt x="236" y="223"/>
                    <a:pt x="274" y="228"/>
                    <a:pt x="311" y="239"/>
                  </a:cubicBezTo>
                  <a:cubicBezTo>
                    <a:pt x="335" y="246"/>
                    <a:pt x="359" y="254"/>
                    <a:pt x="381" y="267"/>
                  </a:cubicBezTo>
                  <a:cubicBezTo>
                    <a:pt x="448" y="304"/>
                    <a:pt x="469" y="357"/>
                    <a:pt x="458" y="427"/>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29" name="Google Shape;70;p3">
              <a:extLst>
                <a:ext uri="{FF2B5EF4-FFF2-40B4-BE49-F238E27FC236}">
                  <a16:creationId xmlns:a16="http://schemas.microsoft.com/office/drawing/2014/main" id="{C59E5AAF-9534-701A-76F0-2BF4D1AE419F}"/>
                </a:ext>
              </a:extLst>
            </p:cNvPr>
            <p:cNvSpPr/>
            <p:nvPr/>
          </p:nvSpPr>
          <p:spPr>
            <a:xfrm>
              <a:off x="8912513" y="3124183"/>
              <a:ext cx="532583" cy="831173"/>
            </a:xfrm>
            <a:custGeom>
              <a:avLst/>
              <a:gdLst/>
              <a:ahLst/>
              <a:cxnLst/>
              <a:rect l="l" t="t" r="r" b="b"/>
              <a:pathLst>
                <a:path w="344" h="534" extrusionOk="0">
                  <a:moveTo>
                    <a:pt x="344" y="113"/>
                  </a:moveTo>
                  <a:cubicBezTo>
                    <a:pt x="344" y="121"/>
                    <a:pt x="340" y="124"/>
                    <a:pt x="332" y="124"/>
                  </a:cubicBezTo>
                  <a:cubicBezTo>
                    <a:pt x="317" y="123"/>
                    <a:pt x="303" y="123"/>
                    <a:pt x="288" y="125"/>
                  </a:cubicBezTo>
                  <a:cubicBezTo>
                    <a:pt x="240" y="134"/>
                    <a:pt x="211" y="163"/>
                    <a:pt x="199" y="209"/>
                  </a:cubicBezTo>
                  <a:cubicBezTo>
                    <a:pt x="189" y="246"/>
                    <a:pt x="185" y="283"/>
                    <a:pt x="185" y="321"/>
                  </a:cubicBezTo>
                  <a:cubicBezTo>
                    <a:pt x="185" y="384"/>
                    <a:pt x="185" y="448"/>
                    <a:pt x="185" y="511"/>
                  </a:cubicBezTo>
                  <a:cubicBezTo>
                    <a:pt x="185" y="534"/>
                    <a:pt x="187" y="534"/>
                    <a:pt x="163" y="534"/>
                  </a:cubicBezTo>
                  <a:cubicBezTo>
                    <a:pt x="132" y="534"/>
                    <a:pt x="101" y="534"/>
                    <a:pt x="70" y="534"/>
                  </a:cubicBezTo>
                  <a:cubicBezTo>
                    <a:pt x="50" y="534"/>
                    <a:pt x="49" y="534"/>
                    <a:pt x="49" y="514"/>
                  </a:cubicBezTo>
                  <a:cubicBezTo>
                    <a:pt x="49" y="406"/>
                    <a:pt x="49" y="297"/>
                    <a:pt x="49" y="189"/>
                  </a:cubicBezTo>
                  <a:cubicBezTo>
                    <a:pt x="49" y="184"/>
                    <a:pt x="49" y="178"/>
                    <a:pt x="49" y="172"/>
                  </a:cubicBezTo>
                  <a:cubicBezTo>
                    <a:pt x="49" y="145"/>
                    <a:pt x="41" y="133"/>
                    <a:pt x="14" y="126"/>
                  </a:cubicBezTo>
                  <a:cubicBezTo>
                    <a:pt x="3" y="123"/>
                    <a:pt x="0" y="120"/>
                    <a:pt x="0" y="109"/>
                  </a:cubicBezTo>
                  <a:cubicBezTo>
                    <a:pt x="1" y="77"/>
                    <a:pt x="1" y="46"/>
                    <a:pt x="0" y="15"/>
                  </a:cubicBezTo>
                  <a:cubicBezTo>
                    <a:pt x="0" y="5"/>
                    <a:pt x="3" y="0"/>
                    <a:pt x="14" y="1"/>
                  </a:cubicBezTo>
                  <a:cubicBezTo>
                    <a:pt x="43" y="2"/>
                    <a:pt x="72" y="5"/>
                    <a:pt x="99" y="13"/>
                  </a:cubicBezTo>
                  <a:cubicBezTo>
                    <a:pt x="127" y="21"/>
                    <a:pt x="148" y="38"/>
                    <a:pt x="164" y="65"/>
                  </a:cubicBezTo>
                  <a:cubicBezTo>
                    <a:pt x="209" y="10"/>
                    <a:pt x="269" y="3"/>
                    <a:pt x="332" y="1"/>
                  </a:cubicBezTo>
                  <a:cubicBezTo>
                    <a:pt x="340" y="0"/>
                    <a:pt x="344" y="3"/>
                    <a:pt x="344" y="12"/>
                  </a:cubicBezTo>
                  <a:cubicBezTo>
                    <a:pt x="344" y="46"/>
                    <a:pt x="344" y="79"/>
                    <a:pt x="344" y="113"/>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0" name="Google Shape;71;p3">
              <a:extLst>
                <a:ext uri="{FF2B5EF4-FFF2-40B4-BE49-F238E27FC236}">
                  <a16:creationId xmlns:a16="http://schemas.microsoft.com/office/drawing/2014/main" id="{98E87770-4F18-4CE3-9155-0C4FFEB4DDA8}"/>
                </a:ext>
              </a:extLst>
            </p:cNvPr>
            <p:cNvSpPr/>
            <p:nvPr/>
          </p:nvSpPr>
          <p:spPr>
            <a:xfrm>
              <a:off x="9545583" y="3124183"/>
              <a:ext cx="289977" cy="831173"/>
            </a:xfrm>
            <a:custGeom>
              <a:avLst/>
              <a:gdLst/>
              <a:ahLst/>
              <a:cxnLst/>
              <a:rect l="l" t="t" r="r" b="b"/>
              <a:pathLst>
                <a:path w="187" h="534" extrusionOk="0">
                  <a:moveTo>
                    <a:pt x="186" y="160"/>
                  </a:moveTo>
                  <a:cubicBezTo>
                    <a:pt x="186" y="322"/>
                    <a:pt x="186" y="322"/>
                    <a:pt x="186" y="322"/>
                  </a:cubicBezTo>
                  <a:cubicBezTo>
                    <a:pt x="186" y="385"/>
                    <a:pt x="186" y="449"/>
                    <a:pt x="186" y="512"/>
                  </a:cubicBezTo>
                  <a:cubicBezTo>
                    <a:pt x="186" y="534"/>
                    <a:pt x="186" y="534"/>
                    <a:pt x="165" y="534"/>
                  </a:cubicBezTo>
                  <a:cubicBezTo>
                    <a:pt x="132" y="534"/>
                    <a:pt x="100" y="534"/>
                    <a:pt x="67" y="534"/>
                  </a:cubicBezTo>
                  <a:cubicBezTo>
                    <a:pt x="48" y="534"/>
                    <a:pt x="48" y="534"/>
                    <a:pt x="48" y="515"/>
                  </a:cubicBezTo>
                  <a:cubicBezTo>
                    <a:pt x="48" y="407"/>
                    <a:pt x="48" y="298"/>
                    <a:pt x="48" y="190"/>
                  </a:cubicBezTo>
                  <a:cubicBezTo>
                    <a:pt x="48" y="184"/>
                    <a:pt x="48" y="177"/>
                    <a:pt x="48" y="170"/>
                  </a:cubicBezTo>
                  <a:cubicBezTo>
                    <a:pt x="47" y="143"/>
                    <a:pt x="40" y="134"/>
                    <a:pt x="14" y="126"/>
                  </a:cubicBezTo>
                  <a:cubicBezTo>
                    <a:pt x="5" y="123"/>
                    <a:pt x="0" y="121"/>
                    <a:pt x="1" y="110"/>
                  </a:cubicBezTo>
                  <a:cubicBezTo>
                    <a:pt x="1" y="79"/>
                    <a:pt x="1" y="48"/>
                    <a:pt x="1" y="17"/>
                  </a:cubicBezTo>
                  <a:cubicBezTo>
                    <a:pt x="0" y="5"/>
                    <a:pt x="3" y="0"/>
                    <a:pt x="16" y="1"/>
                  </a:cubicBezTo>
                  <a:cubicBezTo>
                    <a:pt x="51" y="3"/>
                    <a:pt x="86" y="5"/>
                    <a:pt x="119" y="20"/>
                  </a:cubicBezTo>
                  <a:cubicBezTo>
                    <a:pt x="156" y="36"/>
                    <a:pt x="176" y="64"/>
                    <a:pt x="183" y="103"/>
                  </a:cubicBezTo>
                  <a:cubicBezTo>
                    <a:pt x="187" y="122"/>
                    <a:pt x="186" y="141"/>
                    <a:pt x="186" y="160"/>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1" name="Google Shape;72;p3">
              <a:extLst>
                <a:ext uri="{FF2B5EF4-FFF2-40B4-BE49-F238E27FC236}">
                  <a16:creationId xmlns:a16="http://schemas.microsoft.com/office/drawing/2014/main" id="{D42D0980-7FB4-7110-6635-9297C92CD828}"/>
                </a:ext>
              </a:extLst>
            </p:cNvPr>
            <p:cNvSpPr/>
            <p:nvPr/>
          </p:nvSpPr>
          <p:spPr>
            <a:xfrm>
              <a:off x="9584341" y="2717928"/>
              <a:ext cx="239734" cy="222508"/>
            </a:xfrm>
            <a:custGeom>
              <a:avLst/>
              <a:gdLst/>
              <a:ahLst/>
              <a:cxnLst/>
              <a:rect l="l" t="t" r="r" b="b"/>
              <a:pathLst>
                <a:path w="154" h="143" extrusionOk="0">
                  <a:moveTo>
                    <a:pt x="154" y="129"/>
                  </a:moveTo>
                  <a:cubicBezTo>
                    <a:pt x="154" y="139"/>
                    <a:pt x="150" y="143"/>
                    <a:pt x="139" y="143"/>
                  </a:cubicBezTo>
                  <a:cubicBezTo>
                    <a:pt x="98" y="142"/>
                    <a:pt x="56" y="142"/>
                    <a:pt x="14" y="143"/>
                  </a:cubicBezTo>
                  <a:cubicBezTo>
                    <a:pt x="3" y="143"/>
                    <a:pt x="0" y="139"/>
                    <a:pt x="0" y="128"/>
                  </a:cubicBezTo>
                  <a:cubicBezTo>
                    <a:pt x="1" y="90"/>
                    <a:pt x="1" y="51"/>
                    <a:pt x="0" y="13"/>
                  </a:cubicBezTo>
                  <a:cubicBezTo>
                    <a:pt x="0" y="3"/>
                    <a:pt x="4" y="0"/>
                    <a:pt x="13" y="0"/>
                  </a:cubicBezTo>
                  <a:cubicBezTo>
                    <a:pt x="35" y="0"/>
                    <a:pt x="56" y="0"/>
                    <a:pt x="77" y="0"/>
                  </a:cubicBezTo>
                  <a:cubicBezTo>
                    <a:pt x="98" y="0"/>
                    <a:pt x="118" y="1"/>
                    <a:pt x="138" y="0"/>
                  </a:cubicBezTo>
                  <a:cubicBezTo>
                    <a:pt x="150" y="0"/>
                    <a:pt x="154" y="4"/>
                    <a:pt x="154" y="16"/>
                  </a:cubicBezTo>
                  <a:cubicBezTo>
                    <a:pt x="153" y="53"/>
                    <a:pt x="153" y="91"/>
                    <a:pt x="154" y="129"/>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2" name="Google Shape;73;p3">
              <a:extLst>
                <a:ext uri="{FF2B5EF4-FFF2-40B4-BE49-F238E27FC236}">
                  <a16:creationId xmlns:a16="http://schemas.microsoft.com/office/drawing/2014/main" id="{E6620329-2D2D-0558-A5AD-6166B14A11AD}"/>
                </a:ext>
              </a:extLst>
            </p:cNvPr>
            <p:cNvSpPr/>
            <p:nvPr/>
          </p:nvSpPr>
          <p:spPr>
            <a:xfrm>
              <a:off x="7860268" y="3775914"/>
              <a:ext cx="14355" cy="179442"/>
            </a:xfrm>
            <a:custGeom>
              <a:avLst/>
              <a:gdLst/>
              <a:ahLst/>
              <a:cxnLst/>
              <a:rect l="l" t="t" r="r" b="b"/>
              <a:pathLst>
                <a:path w="9" h="115" extrusionOk="0">
                  <a:moveTo>
                    <a:pt x="5" y="112"/>
                  </a:moveTo>
                  <a:cubicBezTo>
                    <a:pt x="4" y="114"/>
                    <a:pt x="2" y="115"/>
                    <a:pt x="0" y="114"/>
                  </a:cubicBezTo>
                  <a:cubicBezTo>
                    <a:pt x="0" y="76"/>
                    <a:pt x="0" y="38"/>
                    <a:pt x="0" y="0"/>
                  </a:cubicBezTo>
                  <a:cubicBezTo>
                    <a:pt x="2" y="0"/>
                    <a:pt x="4" y="1"/>
                    <a:pt x="5" y="1"/>
                  </a:cubicBezTo>
                  <a:cubicBezTo>
                    <a:pt x="9" y="38"/>
                    <a:pt x="9" y="75"/>
                    <a:pt x="5" y="112"/>
                  </a:cubicBezTo>
                  <a:close/>
                </a:path>
              </a:pathLst>
            </a:custGeom>
            <a:solidFill>
              <a:srgbClr val="1A1617"/>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3" name="Google Shape;74;p3">
              <a:extLst>
                <a:ext uri="{FF2B5EF4-FFF2-40B4-BE49-F238E27FC236}">
                  <a16:creationId xmlns:a16="http://schemas.microsoft.com/office/drawing/2014/main" id="{F816F215-DE05-5AEF-8420-6EB07D13614A}"/>
                </a:ext>
              </a:extLst>
            </p:cNvPr>
            <p:cNvSpPr/>
            <p:nvPr/>
          </p:nvSpPr>
          <p:spPr>
            <a:xfrm>
              <a:off x="7868882" y="3777350"/>
              <a:ext cx="7178" cy="173700"/>
            </a:xfrm>
            <a:custGeom>
              <a:avLst/>
              <a:gdLst/>
              <a:ahLst/>
              <a:cxnLst/>
              <a:rect l="l" t="t" r="r" b="b"/>
              <a:pathLst>
                <a:path w="5" h="111" extrusionOk="0">
                  <a:moveTo>
                    <a:pt x="0" y="111"/>
                  </a:moveTo>
                  <a:cubicBezTo>
                    <a:pt x="0" y="79"/>
                    <a:pt x="0" y="79"/>
                    <a:pt x="0" y="79"/>
                  </a:cubicBezTo>
                  <a:cubicBezTo>
                    <a:pt x="0" y="64"/>
                    <a:pt x="0" y="48"/>
                    <a:pt x="0" y="32"/>
                  </a:cubicBezTo>
                  <a:cubicBezTo>
                    <a:pt x="0" y="0"/>
                    <a:pt x="0" y="0"/>
                    <a:pt x="0" y="0"/>
                  </a:cubicBezTo>
                  <a:cubicBezTo>
                    <a:pt x="5" y="2"/>
                    <a:pt x="4" y="7"/>
                    <a:pt x="4" y="11"/>
                  </a:cubicBezTo>
                  <a:cubicBezTo>
                    <a:pt x="4" y="41"/>
                    <a:pt x="4" y="71"/>
                    <a:pt x="4" y="101"/>
                  </a:cubicBezTo>
                  <a:cubicBezTo>
                    <a:pt x="4" y="105"/>
                    <a:pt x="5" y="109"/>
                    <a:pt x="0" y="111"/>
                  </a:cubicBezTo>
                  <a:close/>
                </a:path>
              </a:pathLst>
            </a:custGeom>
            <a:solidFill>
              <a:srgbClr val="231F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4" name="Google Shape;75;p3">
              <a:extLst>
                <a:ext uri="{FF2B5EF4-FFF2-40B4-BE49-F238E27FC236}">
                  <a16:creationId xmlns:a16="http://schemas.microsoft.com/office/drawing/2014/main" id="{381C4439-4D12-AC4E-F1EA-F0EE27FAAA6D}"/>
                </a:ext>
              </a:extLst>
            </p:cNvPr>
            <p:cNvSpPr/>
            <p:nvPr/>
          </p:nvSpPr>
          <p:spPr>
            <a:xfrm>
              <a:off x="3779243" y="2254251"/>
              <a:ext cx="984774" cy="2146119"/>
            </a:xfrm>
            <a:custGeom>
              <a:avLst/>
              <a:gdLst/>
              <a:ahLst/>
              <a:cxnLst/>
              <a:rect l="l" t="t" r="r" b="b"/>
              <a:pathLst>
                <a:path w="636" h="1379" extrusionOk="0">
                  <a:moveTo>
                    <a:pt x="634" y="481"/>
                  </a:moveTo>
                  <a:cubicBezTo>
                    <a:pt x="626" y="922"/>
                    <a:pt x="626" y="922"/>
                    <a:pt x="626" y="922"/>
                  </a:cubicBezTo>
                  <a:cubicBezTo>
                    <a:pt x="625" y="1011"/>
                    <a:pt x="576" y="1092"/>
                    <a:pt x="498" y="1135"/>
                  </a:cubicBezTo>
                  <a:cubicBezTo>
                    <a:pt x="112" y="1348"/>
                    <a:pt x="112" y="1348"/>
                    <a:pt x="112" y="1348"/>
                  </a:cubicBezTo>
                  <a:cubicBezTo>
                    <a:pt x="77" y="1367"/>
                    <a:pt x="39" y="1378"/>
                    <a:pt x="0" y="1379"/>
                  </a:cubicBezTo>
                  <a:cubicBezTo>
                    <a:pt x="0" y="1"/>
                    <a:pt x="0" y="1"/>
                    <a:pt x="0" y="1"/>
                  </a:cubicBezTo>
                  <a:cubicBezTo>
                    <a:pt x="47" y="0"/>
                    <a:pt x="95" y="11"/>
                    <a:pt x="136" y="37"/>
                  </a:cubicBezTo>
                  <a:cubicBezTo>
                    <a:pt x="514" y="264"/>
                    <a:pt x="514" y="264"/>
                    <a:pt x="514" y="264"/>
                  </a:cubicBezTo>
                  <a:cubicBezTo>
                    <a:pt x="590" y="310"/>
                    <a:pt x="636" y="392"/>
                    <a:pt x="634" y="481"/>
                  </a:cubicBezTo>
                  <a:close/>
                </a:path>
              </a:pathLst>
            </a:custGeom>
            <a:gradFill>
              <a:gsLst>
                <a:gs pos="0">
                  <a:srgbClr val="165CA6"/>
                </a:gs>
                <a:gs pos="100000">
                  <a:srgbClr val="1C6AB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5" name="Google Shape;76;p3">
              <a:extLst>
                <a:ext uri="{FF2B5EF4-FFF2-40B4-BE49-F238E27FC236}">
                  <a16:creationId xmlns:a16="http://schemas.microsoft.com/office/drawing/2014/main" id="{614A885A-1164-1EC2-E7F4-931AE6D4A757}"/>
                </a:ext>
              </a:extLst>
            </p:cNvPr>
            <p:cNvSpPr/>
            <p:nvPr/>
          </p:nvSpPr>
          <p:spPr>
            <a:xfrm>
              <a:off x="2805761" y="2255687"/>
              <a:ext cx="981904" cy="2146120"/>
            </a:xfrm>
            <a:custGeom>
              <a:avLst/>
              <a:gdLst/>
              <a:ahLst/>
              <a:cxnLst/>
              <a:rect l="l" t="t" r="r" b="b"/>
              <a:pathLst>
                <a:path w="634" h="1379" extrusionOk="0">
                  <a:moveTo>
                    <a:pt x="634" y="0"/>
                  </a:moveTo>
                  <a:cubicBezTo>
                    <a:pt x="634" y="1378"/>
                    <a:pt x="634" y="1378"/>
                    <a:pt x="634" y="1378"/>
                  </a:cubicBezTo>
                  <a:cubicBezTo>
                    <a:pt x="587" y="1379"/>
                    <a:pt x="540" y="1368"/>
                    <a:pt x="498" y="1342"/>
                  </a:cubicBezTo>
                  <a:cubicBezTo>
                    <a:pt x="120" y="1115"/>
                    <a:pt x="120" y="1115"/>
                    <a:pt x="120" y="1115"/>
                  </a:cubicBezTo>
                  <a:cubicBezTo>
                    <a:pt x="46" y="1070"/>
                    <a:pt x="0" y="989"/>
                    <a:pt x="0" y="902"/>
                  </a:cubicBezTo>
                  <a:cubicBezTo>
                    <a:pt x="162" y="874"/>
                    <a:pt x="317" y="770"/>
                    <a:pt x="423" y="595"/>
                  </a:cubicBezTo>
                  <a:cubicBezTo>
                    <a:pt x="299" y="710"/>
                    <a:pt x="153" y="776"/>
                    <a:pt x="2" y="795"/>
                  </a:cubicBezTo>
                  <a:cubicBezTo>
                    <a:pt x="8" y="457"/>
                    <a:pt x="8" y="457"/>
                    <a:pt x="8" y="457"/>
                  </a:cubicBezTo>
                  <a:cubicBezTo>
                    <a:pt x="10" y="368"/>
                    <a:pt x="59" y="287"/>
                    <a:pt x="136" y="244"/>
                  </a:cubicBezTo>
                  <a:cubicBezTo>
                    <a:pt x="522" y="31"/>
                    <a:pt x="522" y="31"/>
                    <a:pt x="522" y="31"/>
                  </a:cubicBezTo>
                  <a:cubicBezTo>
                    <a:pt x="557" y="12"/>
                    <a:pt x="596" y="1"/>
                    <a:pt x="634" y="0"/>
                  </a:cubicBezTo>
                  <a:close/>
                </a:path>
              </a:pathLst>
            </a:custGeom>
            <a:solidFill>
              <a:srgbClr val="1C76BC"/>
            </a:solidFill>
            <a:ln>
              <a:noFill/>
            </a:ln>
          </p:spPr>
          <p:txBody>
            <a:bodyPr spcFirstLastPara="1" wrap="square" lIns="91419" tIns="45687" rIns="91419" bIns="45687" anchor="t" anchorCtr="0">
              <a:noAutofit/>
            </a:bodyPr>
            <a:lstStyle/>
            <a:p>
              <a:endParaRPr sz="1801" dirty="0">
                <a:solidFill>
                  <a:schemeClr val="dk1"/>
                </a:solidFill>
                <a:latin typeface="Calibri"/>
                <a:ea typeface="Calibri"/>
                <a:cs typeface="Calibri"/>
                <a:sym typeface="Calibri"/>
              </a:endParaRPr>
            </a:p>
          </p:txBody>
        </p:sp>
        <p:sp>
          <p:nvSpPr>
            <p:cNvPr id="36" name="Google Shape;77;p3">
              <a:extLst>
                <a:ext uri="{FF2B5EF4-FFF2-40B4-BE49-F238E27FC236}">
                  <a16:creationId xmlns:a16="http://schemas.microsoft.com/office/drawing/2014/main" id="{4667CE51-0272-F1F7-6DA1-86E60907A3F0}"/>
                </a:ext>
              </a:extLst>
            </p:cNvPr>
            <p:cNvSpPr/>
            <p:nvPr/>
          </p:nvSpPr>
          <p:spPr>
            <a:xfrm>
              <a:off x="1571204" y="2254251"/>
              <a:ext cx="984775" cy="2146120"/>
            </a:xfrm>
            <a:custGeom>
              <a:avLst/>
              <a:gdLst/>
              <a:ahLst/>
              <a:cxnLst/>
              <a:rect l="l" t="t" r="r" b="b"/>
              <a:pathLst>
                <a:path w="636" h="1379" extrusionOk="0">
                  <a:moveTo>
                    <a:pt x="634" y="481"/>
                  </a:moveTo>
                  <a:cubicBezTo>
                    <a:pt x="628" y="796"/>
                    <a:pt x="628" y="796"/>
                    <a:pt x="628" y="796"/>
                  </a:cubicBezTo>
                  <a:cubicBezTo>
                    <a:pt x="474" y="778"/>
                    <a:pt x="323" y="711"/>
                    <a:pt x="196" y="596"/>
                  </a:cubicBezTo>
                  <a:cubicBezTo>
                    <a:pt x="307" y="777"/>
                    <a:pt x="464" y="879"/>
                    <a:pt x="626" y="904"/>
                  </a:cubicBezTo>
                  <a:cubicBezTo>
                    <a:pt x="626" y="922"/>
                    <a:pt x="626" y="922"/>
                    <a:pt x="626" y="922"/>
                  </a:cubicBezTo>
                  <a:cubicBezTo>
                    <a:pt x="624" y="1011"/>
                    <a:pt x="575" y="1092"/>
                    <a:pt x="498" y="1135"/>
                  </a:cubicBezTo>
                  <a:cubicBezTo>
                    <a:pt x="112" y="1348"/>
                    <a:pt x="112" y="1348"/>
                    <a:pt x="112" y="1348"/>
                  </a:cubicBezTo>
                  <a:cubicBezTo>
                    <a:pt x="77" y="1367"/>
                    <a:pt x="39" y="1378"/>
                    <a:pt x="0" y="1379"/>
                  </a:cubicBezTo>
                  <a:cubicBezTo>
                    <a:pt x="0" y="1"/>
                    <a:pt x="0" y="1"/>
                    <a:pt x="0" y="1"/>
                  </a:cubicBezTo>
                  <a:cubicBezTo>
                    <a:pt x="47" y="0"/>
                    <a:pt x="94" y="11"/>
                    <a:pt x="136" y="37"/>
                  </a:cubicBezTo>
                  <a:cubicBezTo>
                    <a:pt x="514" y="264"/>
                    <a:pt x="514" y="264"/>
                    <a:pt x="514" y="264"/>
                  </a:cubicBezTo>
                  <a:cubicBezTo>
                    <a:pt x="590" y="310"/>
                    <a:pt x="636" y="392"/>
                    <a:pt x="634" y="481"/>
                  </a:cubicBezTo>
                  <a:close/>
                </a:path>
              </a:pathLst>
            </a:custGeom>
            <a:solidFill>
              <a:srgbClr val="F58020"/>
            </a:soli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sp>
          <p:nvSpPr>
            <p:cNvPr id="37" name="Google Shape;78;p3">
              <a:extLst>
                <a:ext uri="{FF2B5EF4-FFF2-40B4-BE49-F238E27FC236}">
                  <a16:creationId xmlns:a16="http://schemas.microsoft.com/office/drawing/2014/main" id="{746C19CE-5845-89BA-48AB-ECAD2186B70B}"/>
                </a:ext>
              </a:extLst>
            </p:cNvPr>
            <p:cNvSpPr/>
            <p:nvPr/>
          </p:nvSpPr>
          <p:spPr>
            <a:xfrm>
              <a:off x="584994" y="2255687"/>
              <a:ext cx="986211" cy="2146120"/>
            </a:xfrm>
            <a:custGeom>
              <a:avLst/>
              <a:gdLst/>
              <a:ahLst/>
              <a:cxnLst/>
              <a:rect l="l" t="t" r="r" b="b"/>
              <a:pathLst>
                <a:path w="636" h="1379" extrusionOk="0">
                  <a:moveTo>
                    <a:pt x="636" y="0"/>
                  </a:moveTo>
                  <a:cubicBezTo>
                    <a:pt x="636" y="1378"/>
                    <a:pt x="636" y="1378"/>
                    <a:pt x="636" y="1378"/>
                  </a:cubicBezTo>
                  <a:cubicBezTo>
                    <a:pt x="589" y="1379"/>
                    <a:pt x="542" y="1368"/>
                    <a:pt x="500" y="1342"/>
                  </a:cubicBezTo>
                  <a:cubicBezTo>
                    <a:pt x="122" y="1115"/>
                    <a:pt x="122" y="1115"/>
                    <a:pt x="122" y="1115"/>
                  </a:cubicBezTo>
                  <a:cubicBezTo>
                    <a:pt x="46" y="1069"/>
                    <a:pt x="0" y="987"/>
                    <a:pt x="2" y="898"/>
                  </a:cubicBezTo>
                  <a:cubicBezTo>
                    <a:pt x="10" y="457"/>
                    <a:pt x="10" y="457"/>
                    <a:pt x="10" y="457"/>
                  </a:cubicBezTo>
                  <a:cubicBezTo>
                    <a:pt x="12" y="368"/>
                    <a:pt x="60" y="287"/>
                    <a:pt x="138" y="244"/>
                  </a:cubicBezTo>
                  <a:cubicBezTo>
                    <a:pt x="524" y="31"/>
                    <a:pt x="524" y="31"/>
                    <a:pt x="524" y="31"/>
                  </a:cubicBezTo>
                  <a:cubicBezTo>
                    <a:pt x="559" y="12"/>
                    <a:pt x="597" y="1"/>
                    <a:pt x="636" y="0"/>
                  </a:cubicBezTo>
                  <a:close/>
                </a:path>
              </a:pathLst>
            </a:custGeom>
            <a:gradFill>
              <a:gsLst>
                <a:gs pos="0">
                  <a:srgbClr val="F47421"/>
                </a:gs>
                <a:gs pos="100000">
                  <a:srgbClr val="EB6324"/>
                </a:gs>
              </a:gsLst>
              <a:lin ang="0" scaled="0"/>
            </a:gradFill>
            <a:ln>
              <a:noFill/>
            </a:ln>
          </p:spPr>
          <p:txBody>
            <a:bodyPr spcFirstLastPara="1" wrap="square" lIns="91419" tIns="45687" rIns="91419" bIns="45687" anchor="t" anchorCtr="0">
              <a:noAutofit/>
            </a:bodyPr>
            <a:lstStyle/>
            <a:p>
              <a:endParaRPr sz="180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59827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1">
            <a:extLst>
              <a:ext uri="{FF2B5EF4-FFF2-40B4-BE49-F238E27FC236}">
                <a16:creationId xmlns:a16="http://schemas.microsoft.com/office/drawing/2014/main" id="{11504992-AA43-AA7B-A171-857C9B18B34A}"/>
              </a:ext>
            </a:extLst>
          </p:cNvPr>
          <p:cNvSpPr txBox="1">
            <a:spLocks/>
          </p:cNvSpPr>
          <p:nvPr/>
        </p:nvSpPr>
        <p:spPr>
          <a:xfrm>
            <a:off x="371475" y="296687"/>
            <a:ext cx="2963863" cy="272993"/>
          </a:xfrm>
          <a:prstGeom prst="rect">
            <a:avLst/>
          </a:prstGeom>
        </p:spPr>
        <p:txBody>
          <a:bodyPr vert="horz" lIns="0" tIns="0" rIns="0" bIns="0" rtlCol="0">
            <a:spAutoFit/>
          </a:bodyPr>
          <a:lstStyle>
            <a:defPPr>
              <a:defRPr lang="en-PT"/>
            </a:defPPr>
            <a:lvl1pPr indent="0">
              <a:lnSpc>
                <a:spcPct val="90000"/>
              </a:lnSpc>
              <a:spcBef>
                <a:spcPts val="1000"/>
              </a:spcBef>
              <a:buFont typeface="Arial" panose="020B0604020202020204" pitchFamily="34" charset="0"/>
              <a:buNone/>
              <a:defRPr sz="16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Ambassador Program 2023</a:t>
            </a:r>
          </a:p>
          <a:p>
            <a:endParaRPr lang="en-US" dirty="0"/>
          </a:p>
        </p:txBody>
      </p:sp>
      <p:sp>
        <p:nvSpPr>
          <p:cNvPr id="7" name="Textplatzhalter 7">
            <a:extLst>
              <a:ext uri="{FF2B5EF4-FFF2-40B4-BE49-F238E27FC236}">
                <a16:creationId xmlns:a16="http://schemas.microsoft.com/office/drawing/2014/main" id="{9B2F40C3-891B-62BE-B6CF-8FA86B37BED1}"/>
              </a:ext>
            </a:extLst>
          </p:cNvPr>
          <p:cNvSpPr txBox="1">
            <a:spLocks/>
          </p:cNvSpPr>
          <p:nvPr/>
        </p:nvSpPr>
        <p:spPr>
          <a:xfrm>
            <a:off x="344488" y="569680"/>
            <a:ext cx="11628437" cy="546303"/>
          </a:xfrm>
          <a:prstGeom prst="rect">
            <a:avLst/>
          </a:prstGeom>
        </p:spPr>
        <p:txBody>
          <a:bodyPr vert="horz" lIns="0" tIns="0" rIns="0" bIns="0" rtlCol="0">
            <a:spAutoFit/>
          </a:bodyPr>
          <a:lstStyle>
            <a:defPPr>
              <a:defRPr lang="en-PT"/>
            </a:defPPr>
            <a:lvl1pPr indent="0">
              <a:lnSpc>
                <a:spcPts val="4400"/>
              </a:lnSpc>
              <a:spcBef>
                <a:spcPts val="0"/>
              </a:spcBef>
              <a:buFont typeface="Arial" panose="020B0604020202020204" pitchFamily="34" charset="0"/>
              <a:buNone/>
              <a:defRPr sz="3200" b="1">
                <a:solidFill>
                  <a:srgbClr val="011152"/>
                </a:solidFill>
                <a:latin typeface="Avenir Next" panose="020B0503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Ambassador certification process</a:t>
            </a:r>
          </a:p>
        </p:txBody>
      </p:sp>
      <p:grpSp>
        <p:nvGrpSpPr>
          <p:cNvPr id="32" name="Group 31">
            <a:extLst>
              <a:ext uri="{FF2B5EF4-FFF2-40B4-BE49-F238E27FC236}">
                <a16:creationId xmlns:a16="http://schemas.microsoft.com/office/drawing/2014/main" id="{277CA5C2-8970-B0A9-AA4E-0981F41F9DDE}"/>
              </a:ext>
            </a:extLst>
          </p:cNvPr>
          <p:cNvGrpSpPr/>
          <p:nvPr/>
        </p:nvGrpSpPr>
        <p:grpSpPr>
          <a:xfrm>
            <a:off x="352752" y="1566534"/>
            <a:ext cx="4510064" cy="4957995"/>
            <a:chOff x="352752" y="1566534"/>
            <a:chExt cx="4510064" cy="4957995"/>
          </a:xfrm>
        </p:grpSpPr>
        <p:grpSp>
          <p:nvGrpSpPr>
            <p:cNvPr id="25" name="Group 24">
              <a:extLst>
                <a:ext uri="{FF2B5EF4-FFF2-40B4-BE49-F238E27FC236}">
                  <a16:creationId xmlns:a16="http://schemas.microsoft.com/office/drawing/2014/main" id="{09483AA6-E688-CA3B-4857-9E1A7958FAA5}"/>
                </a:ext>
              </a:extLst>
            </p:cNvPr>
            <p:cNvGrpSpPr/>
            <p:nvPr/>
          </p:nvGrpSpPr>
          <p:grpSpPr>
            <a:xfrm>
              <a:off x="352752" y="1566534"/>
              <a:ext cx="4505888" cy="4957995"/>
              <a:chOff x="360896" y="1579974"/>
              <a:chExt cx="4505888" cy="4957995"/>
            </a:xfrm>
          </p:grpSpPr>
          <p:sp>
            <p:nvSpPr>
              <p:cNvPr id="8" name="Rectangle 5">
                <a:extLst>
                  <a:ext uri="{FF2B5EF4-FFF2-40B4-BE49-F238E27FC236}">
                    <a16:creationId xmlns:a16="http://schemas.microsoft.com/office/drawing/2014/main" id="{881C5226-09F0-DBA9-C6F8-85DE52EB073A}"/>
                  </a:ext>
                </a:extLst>
              </p:cNvPr>
              <p:cNvSpPr/>
              <p:nvPr/>
            </p:nvSpPr>
            <p:spPr>
              <a:xfrm>
                <a:off x="360896" y="1579974"/>
                <a:ext cx="1902732" cy="261610"/>
              </a:xfrm>
              <a:prstGeom prst="rect">
                <a:avLst/>
              </a:prstGeom>
              <a:ln>
                <a:noFill/>
              </a:ln>
            </p:spPr>
            <p:txBody>
              <a:bodyPr wrap="square" lIns="91440" tIns="45720" rIns="91440" bIns="45720" anchor="ctr">
                <a:spAutoFit/>
              </a:bodyPr>
              <a:lstStyle/>
              <a:p>
                <a:pPr algn="ctr"/>
                <a:r>
                  <a:rPr lang="en-BZ" sz="1100" b="1" dirty="0">
                    <a:solidFill>
                      <a:srgbClr val="343358"/>
                    </a:solidFill>
                    <a:latin typeface="Avenir Next"/>
                    <a:ea typeface="Montserrat" charset="0"/>
                    <a:cs typeface="Montserrat" charset="0"/>
                  </a:rPr>
                  <a:t>1) Orientation Session</a:t>
                </a:r>
              </a:p>
            </p:txBody>
          </p:sp>
          <p:sp>
            <p:nvSpPr>
              <p:cNvPr id="9" name="Rectangle 8">
                <a:extLst>
                  <a:ext uri="{FF2B5EF4-FFF2-40B4-BE49-F238E27FC236}">
                    <a16:creationId xmlns:a16="http://schemas.microsoft.com/office/drawing/2014/main" id="{5B5B78DD-9C3F-FDC6-CE6C-3225E799A34B}"/>
                  </a:ext>
                </a:extLst>
              </p:cNvPr>
              <p:cNvSpPr/>
              <p:nvPr/>
            </p:nvSpPr>
            <p:spPr>
              <a:xfrm>
                <a:off x="2904394" y="1587253"/>
                <a:ext cx="1902732" cy="261610"/>
              </a:xfrm>
              <a:prstGeom prst="rect">
                <a:avLst/>
              </a:prstGeom>
              <a:ln>
                <a:noFill/>
              </a:ln>
            </p:spPr>
            <p:txBody>
              <a:bodyPr wrap="square" anchor="ctr">
                <a:spAutoFit/>
              </a:bodyPr>
              <a:lstStyle/>
              <a:p>
                <a:pPr algn="ctr"/>
                <a:r>
                  <a:rPr lang="en-BZ" sz="1100" b="1" dirty="0">
                    <a:solidFill>
                      <a:srgbClr val="343358"/>
                    </a:solidFill>
                    <a:latin typeface="Avenir Next" panose="020B0503020202020204" pitchFamily="34" charset="0"/>
                    <a:ea typeface="Montserrat" charset="0"/>
                    <a:cs typeface="Montserrat" charset="0"/>
                  </a:rPr>
                  <a:t>2) Ambassador Event</a:t>
                </a:r>
              </a:p>
            </p:txBody>
          </p:sp>
          <p:sp>
            <p:nvSpPr>
              <p:cNvPr id="11" name="Rectangle 5">
                <a:extLst>
                  <a:ext uri="{FF2B5EF4-FFF2-40B4-BE49-F238E27FC236}">
                    <a16:creationId xmlns:a16="http://schemas.microsoft.com/office/drawing/2014/main" id="{DBE9A4D0-7548-09A0-261A-E2B446D8EB79}"/>
                  </a:ext>
                </a:extLst>
              </p:cNvPr>
              <p:cNvSpPr/>
              <p:nvPr/>
            </p:nvSpPr>
            <p:spPr>
              <a:xfrm>
                <a:off x="360896" y="2951675"/>
                <a:ext cx="2030400" cy="923330"/>
              </a:xfrm>
              <a:prstGeom prst="rect">
                <a:avLst/>
              </a:prstGeom>
              <a:ln>
                <a:noFill/>
              </a:ln>
            </p:spPr>
            <p:txBody>
              <a:bodyPr wrap="square" anchor="ctr">
                <a:spAutoFit/>
              </a:bodyPr>
              <a:lstStyle/>
              <a:p>
                <a:pPr algn="ctr"/>
                <a:r>
                  <a:rPr lang="en-BZ" sz="900" b="1" dirty="0">
                    <a:solidFill>
                      <a:srgbClr val="011152"/>
                    </a:solidFill>
                    <a:latin typeface="Avenir Next" panose="020B0503020202020204" pitchFamily="34" charset="0"/>
                    <a:ea typeface="Montserrat" charset="0"/>
                    <a:cs typeface="Montserrat" charset="0"/>
                  </a:rPr>
                  <a:t>Attend an online orientation session to learn about our technology,  providing you with the knowledge and skills necessary to promote our technology effectively</a:t>
                </a:r>
              </a:p>
            </p:txBody>
          </p:sp>
          <p:sp>
            <p:nvSpPr>
              <p:cNvPr id="12" name="Rectangle 8">
                <a:extLst>
                  <a:ext uri="{FF2B5EF4-FFF2-40B4-BE49-F238E27FC236}">
                    <a16:creationId xmlns:a16="http://schemas.microsoft.com/office/drawing/2014/main" id="{415335D3-5915-4B90-13F6-EC6CD83B9CBB}"/>
                  </a:ext>
                </a:extLst>
              </p:cNvPr>
              <p:cNvSpPr/>
              <p:nvPr/>
            </p:nvSpPr>
            <p:spPr>
              <a:xfrm>
                <a:off x="2837970" y="3017008"/>
                <a:ext cx="2028814" cy="784830"/>
              </a:xfrm>
              <a:prstGeom prst="rect">
                <a:avLst/>
              </a:prstGeom>
              <a:ln>
                <a:noFill/>
              </a:ln>
            </p:spPr>
            <p:txBody>
              <a:bodyPr wrap="square" anchor="ctr">
                <a:spAutoFit/>
              </a:bodyPr>
              <a:lstStyle/>
              <a:p>
                <a:pPr algn="ctr"/>
                <a:r>
                  <a:rPr lang="en-BZ" sz="900" b="1" dirty="0">
                    <a:solidFill>
                      <a:srgbClr val="011152"/>
                    </a:solidFill>
                    <a:latin typeface="Avenir Next" panose="020B0503020202020204" pitchFamily="34" charset="0"/>
                    <a:sym typeface="Arial"/>
                  </a:rPr>
                  <a:t>Plan and execute a campus-wide event (student consultancy or presentation to showcase our technology to your peers, alumni's, professors, ...</a:t>
                </a:r>
              </a:p>
            </p:txBody>
          </p:sp>
          <p:pic>
            <p:nvPicPr>
              <p:cNvPr id="14" name="Grafik 28">
                <a:extLst>
                  <a:ext uri="{FF2B5EF4-FFF2-40B4-BE49-F238E27FC236}">
                    <a16:creationId xmlns:a16="http://schemas.microsoft.com/office/drawing/2014/main" id="{37B2AAE9-33BF-2AE6-0170-213EDEEF2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571" y="1922832"/>
                <a:ext cx="1021406" cy="839573"/>
              </a:xfrm>
              <a:prstGeom prst="rect">
                <a:avLst/>
              </a:prstGeom>
              <a:ln>
                <a:noFill/>
              </a:ln>
            </p:spPr>
          </p:pic>
          <p:sp>
            <p:nvSpPr>
              <p:cNvPr id="19" name="Rectangle 5">
                <a:extLst>
                  <a:ext uri="{FF2B5EF4-FFF2-40B4-BE49-F238E27FC236}">
                    <a16:creationId xmlns:a16="http://schemas.microsoft.com/office/drawing/2014/main" id="{9D686A0F-CD73-882A-882B-922D8D08743C}"/>
                  </a:ext>
                </a:extLst>
              </p:cNvPr>
              <p:cNvSpPr/>
              <p:nvPr/>
            </p:nvSpPr>
            <p:spPr>
              <a:xfrm>
                <a:off x="360896" y="4174802"/>
                <a:ext cx="1902732" cy="261610"/>
              </a:xfrm>
              <a:prstGeom prst="rect">
                <a:avLst/>
              </a:prstGeom>
              <a:ln>
                <a:noFill/>
              </a:ln>
            </p:spPr>
            <p:txBody>
              <a:bodyPr wrap="square" lIns="91440" tIns="45720" rIns="91440" bIns="45720" anchor="ctr">
                <a:spAutoFit/>
              </a:bodyPr>
              <a:lstStyle/>
              <a:p>
                <a:pPr algn="ctr"/>
                <a:r>
                  <a:rPr lang="en-BZ" sz="1100" b="1" dirty="0">
                    <a:solidFill>
                      <a:srgbClr val="343358"/>
                    </a:solidFill>
                    <a:latin typeface="Avenir Next"/>
                    <a:ea typeface="Montserrat" charset="0"/>
                    <a:cs typeface="Montserrat" charset="0"/>
                  </a:rPr>
                  <a:t>3) Story telling</a:t>
                </a:r>
              </a:p>
            </p:txBody>
          </p:sp>
          <p:sp>
            <p:nvSpPr>
              <p:cNvPr id="20" name="Rectangle 19">
                <a:extLst>
                  <a:ext uri="{FF2B5EF4-FFF2-40B4-BE49-F238E27FC236}">
                    <a16:creationId xmlns:a16="http://schemas.microsoft.com/office/drawing/2014/main" id="{D7DA52CA-82D2-E3DC-CC4E-0EDE17157E6F}"/>
                  </a:ext>
                </a:extLst>
              </p:cNvPr>
              <p:cNvSpPr/>
              <p:nvPr/>
            </p:nvSpPr>
            <p:spPr>
              <a:xfrm>
                <a:off x="2904394" y="4182081"/>
                <a:ext cx="1902732" cy="261610"/>
              </a:xfrm>
              <a:prstGeom prst="rect">
                <a:avLst/>
              </a:prstGeom>
              <a:ln>
                <a:noFill/>
              </a:ln>
            </p:spPr>
            <p:txBody>
              <a:bodyPr wrap="square" anchor="ctr">
                <a:spAutoFit/>
              </a:bodyPr>
              <a:lstStyle/>
              <a:p>
                <a:pPr algn="ctr"/>
                <a:r>
                  <a:rPr lang="en-BZ" sz="1100" b="1" dirty="0">
                    <a:solidFill>
                      <a:srgbClr val="343358"/>
                    </a:solidFill>
                    <a:latin typeface="Avenir Next" panose="020B0503020202020204" pitchFamily="34" charset="0"/>
                    <a:ea typeface="Montserrat" charset="0"/>
                    <a:cs typeface="Montserrat" charset="0"/>
                  </a:rPr>
                  <a:t>Brian Usage</a:t>
                </a:r>
              </a:p>
            </p:txBody>
          </p:sp>
          <p:sp>
            <p:nvSpPr>
              <p:cNvPr id="21" name="Rectangle 5">
                <a:extLst>
                  <a:ext uri="{FF2B5EF4-FFF2-40B4-BE49-F238E27FC236}">
                    <a16:creationId xmlns:a16="http://schemas.microsoft.com/office/drawing/2014/main" id="{663DA57A-5AC0-387F-F568-92B0344B1A5C}"/>
                  </a:ext>
                </a:extLst>
              </p:cNvPr>
              <p:cNvSpPr/>
              <p:nvPr/>
            </p:nvSpPr>
            <p:spPr>
              <a:xfrm>
                <a:off x="360896" y="5612769"/>
                <a:ext cx="2030400" cy="925200"/>
              </a:xfrm>
              <a:prstGeom prst="rect">
                <a:avLst/>
              </a:prstGeom>
              <a:ln>
                <a:noFill/>
              </a:ln>
            </p:spPr>
            <p:txBody>
              <a:bodyPr wrap="square" anchor="ctr">
                <a:spAutoFit/>
              </a:bodyPr>
              <a:lstStyle/>
              <a:p>
                <a:pPr algn="ctr"/>
                <a:r>
                  <a:rPr lang="en-BZ" sz="900" b="1" dirty="0">
                    <a:solidFill>
                      <a:srgbClr val="011152"/>
                    </a:solidFill>
                    <a:latin typeface="Avenir Next" panose="020B0503020202020204" pitchFamily="34" charset="0"/>
                  </a:rPr>
                  <a:t>Submit a story detailing your experience as a Student Ambassador, including the impact Brian had on your work</a:t>
                </a:r>
              </a:p>
            </p:txBody>
          </p:sp>
        </p:grpSp>
        <p:sp>
          <p:nvSpPr>
            <p:cNvPr id="27" name="Rectangle 5">
              <a:extLst>
                <a:ext uri="{FF2B5EF4-FFF2-40B4-BE49-F238E27FC236}">
                  <a16:creationId xmlns:a16="http://schemas.microsoft.com/office/drawing/2014/main" id="{8009EB3F-FACF-ADDE-5B38-6BAD46CEE7DB}"/>
                </a:ext>
              </a:extLst>
            </p:cNvPr>
            <p:cNvSpPr/>
            <p:nvPr/>
          </p:nvSpPr>
          <p:spPr>
            <a:xfrm>
              <a:off x="2824930" y="5775212"/>
              <a:ext cx="2030400" cy="507831"/>
            </a:xfrm>
            <a:prstGeom prst="rect">
              <a:avLst/>
            </a:prstGeom>
            <a:ln>
              <a:noFill/>
            </a:ln>
          </p:spPr>
          <p:txBody>
            <a:bodyPr wrap="square" anchor="ctr">
              <a:spAutoFit/>
            </a:bodyPr>
            <a:lstStyle/>
            <a:p>
              <a:pPr algn="ctr"/>
              <a:r>
                <a:rPr lang="en-BZ" sz="900" b="1" dirty="0">
                  <a:solidFill>
                    <a:srgbClr val="011152"/>
                  </a:solidFill>
                  <a:latin typeface="Avenir Next" panose="020B0503020202020204" pitchFamily="34" charset="0"/>
                </a:rPr>
                <a:t>Perform a minimum of 30 requests with a minimum of 10 different skills </a:t>
              </a:r>
            </a:p>
          </p:txBody>
        </p:sp>
        <p:sp>
          <p:nvSpPr>
            <p:cNvPr id="28" name="Rectangle 27">
              <a:extLst>
                <a:ext uri="{FF2B5EF4-FFF2-40B4-BE49-F238E27FC236}">
                  <a16:creationId xmlns:a16="http://schemas.microsoft.com/office/drawing/2014/main" id="{7365BF8C-0D7B-28BC-0DCA-811454126A3F}"/>
                </a:ext>
              </a:extLst>
            </p:cNvPr>
            <p:cNvSpPr/>
            <p:nvPr/>
          </p:nvSpPr>
          <p:spPr>
            <a:xfrm>
              <a:off x="371475" y="2929489"/>
              <a:ext cx="2030400" cy="92333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9" name="Rectangle 28">
              <a:extLst>
                <a:ext uri="{FF2B5EF4-FFF2-40B4-BE49-F238E27FC236}">
                  <a16:creationId xmlns:a16="http://schemas.microsoft.com/office/drawing/2014/main" id="{CAC71493-26ED-B92D-2FBA-CC8F21B0E73A}"/>
                </a:ext>
              </a:extLst>
            </p:cNvPr>
            <p:cNvSpPr/>
            <p:nvPr/>
          </p:nvSpPr>
          <p:spPr>
            <a:xfrm>
              <a:off x="2832416" y="2924531"/>
              <a:ext cx="2030400" cy="92333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0" name="Rectangle 29">
              <a:extLst>
                <a:ext uri="{FF2B5EF4-FFF2-40B4-BE49-F238E27FC236}">
                  <a16:creationId xmlns:a16="http://schemas.microsoft.com/office/drawing/2014/main" id="{B17B15F3-4575-ED4A-303F-7C8924933DE3}"/>
                </a:ext>
              </a:extLst>
            </p:cNvPr>
            <p:cNvSpPr/>
            <p:nvPr/>
          </p:nvSpPr>
          <p:spPr>
            <a:xfrm>
              <a:off x="371475" y="5599329"/>
              <a:ext cx="2030400" cy="92333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1" name="Rectangle 30">
              <a:extLst>
                <a:ext uri="{FF2B5EF4-FFF2-40B4-BE49-F238E27FC236}">
                  <a16:creationId xmlns:a16="http://schemas.microsoft.com/office/drawing/2014/main" id="{5B30F999-52AD-89C4-E6DC-19045F2492B5}"/>
                </a:ext>
              </a:extLst>
            </p:cNvPr>
            <p:cNvSpPr/>
            <p:nvPr/>
          </p:nvSpPr>
          <p:spPr>
            <a:xfrm>
              <a:off x="2832416" y="5594371"/>
              <a:ext cx="2030400" cy="92333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grpSp>
      <p:pic>
        <p:nvPicPr>
          <p:cNvPr id="33" name="Graphic 32" descr="Badge Tick1 outline">
            <a:extLst>
              <a:ext uri="{FF2B5EF4-FFF2-40B4-BE49-F238E27FC236}">
                <a16:creationId xmlns:a16="http://schemas.microsoft.com/office/drawing/2014/main" id="{B1E9508F-73CD-F004-40C7-5E6B0C46A1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96585" y="1560878"/>
            <a:ext cx="286567" cy="286567"/>
          </a:xfrm>
          <a:prstGeom prst="rect">
            <a:avLst/>
          </a:prstGeom>
        </p:spPr>
      </p:pic>
      <p:pic>
        <p:nvPicPr>
          <p:cNvPr id="35" name="Grafik 32">
            <a:extLst>
              <a:ext uri="{FF2B5EF4-FFF2-40B4-BE49-F238E27FC236}">
                <a16:creationId xmlns:a16="http://schemas.microsoft.com/office/drawing/2014/main" id="{281FBD26-1E42-D930-D662-5698B63D8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972" y="1909392"/>
            <a:ext cx="1021406" cy="839573"/>
          </a:xfrm>
          <a:prstGeom prst="rect">
            <a:avLst/>
          </a:prstGeom>
          <a:ln>
            <a:noFill/>
          </a:ln>
        </p:spPr>
      </p:pic>
      <p:pic>
        <p:nvPicPr>
          <p:cNvPr id="36" name="Picture 35" descr="Icon&#10;&#10;Description automatically generated">
            <a:extLst>
              <a:ext uri="{FF2B5EF4-FFF2-40B4-BE49-F238E27FC236}">
                <a16:creationId xmlns:a16="http://schemas.microsoft.com/office/drawing/2014/main" id="{AFCC4C01-F0FE-353F-0F5C-3161CB9689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375" y="4429751"/>
            <a:ext cx="1011486" cy="1011486"/>
          </a:xfrm>
          <a:prstGeom prst="rect">
            <a:avLst/>
          </a:prstGeom>
        </p:spPr>
      </p:pic>
      <p:pic>
        <p:nvPicPr>
          <p:cNvPr id="37" name="Picture 36" descr="Icon&#10;&#10;Description automatically generated">
            <a:extLst>
              <a:ext uri="{FF2B5EF4-FFF2-40B4-BE49-F238E27FC236}">
                <a16:creationId xmlns:a16="http://schemas.microsoft.com/office/drawing/2014/main" id="{6F6DB9B9-DC96-1012-6CFA-2868A8AA40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7829" y="4497915"/>
            <a:ext cx="839573" cy="839573"/>
          </a:xfrm>
          <a:prstGeom prst="rect">
            <a:avLst/>
          </a:prstGeom>
        </p:spPr>
      </p:pic>
      <p:grpSp>
        <p:nvGrpSpPr>
          <p:cNvPr id="38" name="Gruppieren 10">
            <a:extLst>
              <a:ext uri="{FF2B5EF4-FFF2-40B4-BE49-F238E27FC236}">
                <a16:creationId xmlns:a16="http://schemas.microsoft.com/office/drawing/2014/main" id="{A2ED3FBB-7342-58A2-1675-0923A646E7F5}"/>
              </a:ext>
            </a:extLst>
          </p:cNvPr>
          <p:cNvGrpSpPr/>
          <p:nvPr/>
        </p:nvGrpSpPr>
        <p:grpSpPr>
          <a:xfrm>
            <a:off x="7114503" y="1566534"/>
            <a:ext cx="4706022" cy="4957995"/>
            <a:chOff x="545880" y="3276848"/>
            <a:chExt cx="3164233" cy="2963326"/>
          </a:xfrm>
        </p:grpSpPr>
        <p:sp>
          <p:nvSpPr>
            <p:cNvPr id="39" name="Rectangle 21">
              <a:extLst>
                <a:ext uri="{FF2B5EF4-FFF2-40B4-BE49-F238E27FC236}">
                  <a16:creationId xmlns:a16="http://schemas.microsoft.com/office/drawing/2014/main" id="{531131F4-3AD9-9BC2-DC3B-7CF3B736B1E8}"/>
                </a:ext>
              </a:extLst>
            </p:cNvPr>
            <p:cNvSpPr/>
            <p:nvPr/>
          </p:nvSpPr>
          <p:spPr>
            <a:xfrm>
              <a:off x="545880" y="3394993"/>
              <a:ext cx="3164233" cy="2845181"/>
            </a:xfrm>
            <a:prstGeom prst="rect">
              <a:avLst/>
            </a:prstGeom>
            <a:noFill/>
            <a:ln w="19050">
              <a:solidFill>
                <a:srgbClr val="01115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venir Next" panose="020B0503020202020204" pitchFamily="34" charset="0"/>
              </a:endParaRPr>
            </a:p>
          </p:txBody>
        </p:sp>
        <p:sp>
          <p:nvSpPr>
            <p:cNvPr id="40" name="Rectangle 5">
              <a:extLst>
                <a:ext uri="{FF2B5EF4-FFF2-40B4-BE49-F238E27FC236}">
                  <a16:creationId xmlns:a16="http://schemas.microsoft.com/office/drawing/2014/main" id="{9BA90749-D144-6F61-5748-7D1C564C7CD4}"/>
                </a:ext>
              </a:extLst>
            </p:cNvPr>
            <p:cNvSpPr/>
            <p:nvPr/>
          </p:nvSpPr>
          <p:spPr>
            <a:xfrm>
              <a:off x="759793" y="3998401"/>
              <a:ext cx="2736405" cy="2129541"/>
            </a:xfrm>
            <a:prstGeom prst="rect">
              <a:avLst/>
            </a:prstGeom>
            <a:ln>
              <a:noFill/>
            </a:ln>
          </p:spPr>
          <p:txBody>
            <a:bodyPr wrap="square" anchor="ctr">
              <a:noAutofit/>
            </a:bodyPr>
            <a:lstStyle/>
            <a:p>
              <a:pPr algn="ctr"/>
              <a:r>
                <a:rPr lang="en-BZ" sz="1400" dirty="0">
                  <a:latin typeface="Avenir Next" panose="020B0503020202020204" pitchFamily="34" charset="0"/>
                  <a:cs typeface="Arial"/>
                </a:rPr>
                <a:t>-</a:t>
              </a:r>
            </a:p>
            <a:p>
              <a:pPr algn="ctr"/>
              <a:endParaRPr lang="en-BZ" sz="1400" dirty="0">
                <a:latin typeface="Avenir Next" panose="020B0503020202020204" pitchFamily="34" charset="0"/>
                <a:cs typeface="Arial"/>
              </a:endParaRPr>
            </a:p>
            <a:p>
              <a:pPr algn="ctr"/>
              <a:endParaRPr lang="en-BZ" sz="1400" dirty="0">
                <a:latin typeface="Avenir Next" panose="020B0503020202020204" pitchFamily="34" charset="0"/>
                <a:cs typeface="Arial"/>
              </a:endParaRPr>
            </a:p>
            <a:p>
              <a:pPr algn="ctr"/>
              <a:endParaRPr lang="en-BZ" sz="1400" dirty="0">
                <a:latin typeface="Avenir Next" panose="020B0503020202020204" pitchFamily="34" charset="0"/>
                <a:cs typeface="Arial"/>
              </a:endParaRPr>
            </a:p>
          </p:txBody>
        </p:sp>
        <p:sp>
          <p:nvSpPr>
            <p:cNvPr id="41" name="Rectangle 22">
              <a:extLst>
                <a:ext uri="{FF2B5EF4-FFF2-40B4-BE49-F238E27FC236}">
                  <a16:creationId xmlns:a16="http://schemas.microsoft.com/office/drawing/2014/main" id="{1EAD3E24-D181-B5B7-753D-EE949AF56A95}"/>
                </a:ext>
              </a:extLst>
            </p:cNvPr>
            <p:cNvSpPr/>
            <p:nvPr/>
          </p:nvSpPr>
          <p:spPr>
            <a:xfrm>
              <a:off x="759793" y="3276848"/>
              <a:ext cx="2244911" cy="236289"/>
            </a:xfrm>
            <a:prstGeom prst="rect">
              <a:avLst/>
            </a:prstGeom>
            <a:solidFill>
              <a:srgbClr val="011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latin typeface="Avenir Next" panose="020B0503020202020204" pitchFamily="34" charset="0"/>
                </a:rPr>
                <a:t>Certification</a:t>
              </a:r>
              <a:endParaRPr lang="de-DE" sz="1400" b="1" dirty="0">
                <a:latin typeface="Avenir Next" panose="020B0503020202020204" pitchFamily="34" charset="0"/>
              </a:endParaRPr>
            </a:p>
          </p:txBody>
        </p:sp>
      </p:grpSp>
      <p:sp>
        <p:nvSpPr>
          <p:cNvPr id="42" name="Right Arrow 41">
            <a:extLst>
              <a:ext uri="{FF2B5EF4-FFF2-40B4-BE49-F238E27FC236}">
                <a16:creationId xmlns:a16="http://schemas.microsoft.com/office/drawing/2014/main" id="{E6D51416-64E0-860F-12DC-65DD18DA7D9F}"/>
              </a:ext>
            </a:extLst>
          </p:cNvPr>
          <p:cNvSpPr/>
          <p:nvPr/>
        </p:nvSpPr>
        <p:spPr>
          <a:xfrm>
            <a:off x="5464719" y="2748965"/>
            <a:ext cx="1039528" cy="558265"/>
          </a:xfrm>
          <a:prstGeom prst="rightArrow">
            <a:avLst/>
          </a:prstGeom>
          <a:solidFill>
            <a:srgbClr val="061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43" name="Right Arrow 42">
            <a:extLst>
              <a:ext uri="{FF2B5EF4-FFF2-40B4-BE49-F238E27FC236}">
                <a16:creationId xmlns:a16="http://schemas.microsoft.com/office/drawing/2014/main" id="{BF982836-DE7E-D056-5173-9C9150BD22F5}"/>
              </a:ext>
            </a:extLst>
          </p:cNvPr>
          <p:cNvSpPr/>
          <p:nvPr/>
        </p:nvSpPr>
        <p:spPr>
          <a:xfrm>
            <a:off x="5464719" y="4779223"/>
            <a:ext cx="1039528" cy="558265"/>
          </a:xfrm>
          <a:prstGeom prst="rightArrow">
            <a:avLst/>
          </a:prstGeom>
          <a:solidFill>
            <a:srgbClr val="061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grpSp>
        <p:nvGrpSpPr>
          <p:cNvPr id="26" name="Group 25">
            <a:extLst>
              <a:ext uri="{FF2B5EF4-FFF2-40B4-BE49-F238E27FC236}">
                <a16:creationId xmlns:a16="http://schemas.microsoft.com/office/drawing/2014/main" id="{7C281D4D-2E6C-F5BD-32A7-BB8D38894589}"/>
              </a:ext>
            </a:extLst>
          </p:cNvPr>
          <p:cNvGrpSpPr/>
          <p:nvPr/>
        </p:nvGrpSpPr>
        <p:grpSpPr>
          <a:xfrm>
            <a:off x="7433330" y="2230276"/>
            <a:ext cx="4043200" cy="711253"/>
            <a:chOff x="7443757" y="2230276"/>
            <a:chExt cx="4043200" cy="711253"/>
          </a:xfrm>
        </p:grpSpPr>
        <p:sp>
          <p:nvSpPr>
            <p:cNvPr id="3" name="Rectangle 8">
              <a:extLst>
                <a:ext uri="{FF2B5EF4-FFF2-40B4-BE49-F238E27FC236}">
                  <a16:creationId xmlns:a16="http://schemas.microsoft.com/office/drawing/2014/main" id="{42BE0082-F007-1F12-D264-3FE2F41FB410}"/>
                </a:ext>
              </a:extLst>
            </p:cNvPr>
            <p:cNvSpPr/>
            <p:nvPr/>
          </p:nvSpPr>
          <p:spPr>
            <a:xfrm>
              <a:off x="7443757" y="2385847"/>
              <a:ext cx="4038832" cy="400110"/>
            </a:xfrm>
            <a:prstGeom prst="rect">
              <a:avLst/>
            </a:prstGeom>
            <a:ln>
              <a:noFill/>
            </a:ln>
          </p:spPr>
          <p:txBody>
            <a:bodyPr wrap="square" anchor="ctr">
              <a:spAutoFit/>
            </a:bodyPr>
            <a:lstStyle/>
            <a:p>
              <a:r>
                <a:rPr lang="en-BZ" sz="1000" b="1" dirty="0">
                  <a:solidFill>
                    <a:srgbClr val="011152"/>
                  </a:solidFill>
                  <a:latin typeface="Avenir Next" panose="020B0503020202020204" pitchFamily="34" charset="0"/>
                  <a:sym typeface="Arial"/>
                </a:rPr>
                <a:t>We track your progress (session attendance, communication, events, and Brian usage).</a:t>
              </a:r>
            </a:p>
          </p:txBody>
        </p:sp>
        <p:sp>
          <p:nvSpPr>
            <p:cNvPr id="4" name="Rectangle 3">
              <a:extLst>
                <a:ext uri="{FF2B5EF4-FFF2-40B4-BE49-F238E27FC236}">
                  <a16:creationId xmlns:a16="http://schemas.microsoft.com/office/drawing/2014/main" id="{6B106E7B-ACF4-51EE-C3DD-F592D83C7A8E}"/>
                </a:ext>
              </a:extLst>
            </p:cNvPr>
            <p:cNvSpPr/>
            <p:nvPr/>
          </p:nvSpPr>
          <p:spPr>
            <a:xfrm>
              <a:off x="7444968" y="2230276"/>
              <a:ext cx="4041989" cy="7112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grpSp>
      <p:grpSp>
        <p:nvGrpSpPr>
          <p:cNvPr id="34" name="Group 33">
            <a:extLst>
              <a:ext uri="{FF2B5EF4-FFF2-40B4-BE49-F238E27FC236}">
                <a16:creationId xmlns:a16="http://schemas.microsoft.com/office/drawing/2014/main" id="{9B022822-F52B-EFEA-2CA7-729DA2BF9C7E}"/>
              </a:ext>
            </a:extLst>
          </p:cNvPr>
          <p:cNvGrpSpPr/>
          <p:nvPr/>
        </p:nvGrpSpPr>
        <p:grpSpPr>
          <a:xfrm>
            <a:off x="7433330" y="3078676"/>
            <a:ext cx="4043200" cy="711253"/>
            <a:chOff x="7433330" y="3084277"/>
            <a:chExt cx="4043200" cy="711253"/>
          </a:xfrm>
        </p:grpSpPr>
        <p:sp>
          <p:nvSpPr>
            <p:cNvPr id="5" name="Rectangle 8">
              <a:extLst>
                <a:ext uri="{FF2B5EF4-FFF2-40B4-BE49-F238E27FC236}">
                  <a16:creationId xmlns:a16="http://schemas.microsoft.com/office/drawing/2014/main" id="{A868DB15-D6E5-47D3-C259-A2D6A5736025}"/>
                </a:ext>
              </a:extLst>
            </p:cNvPr>
            <p:cNvSpPr/>
            <p:nvPr/>
          </p:nvSpPr>
          <p:spPr>
            <a:xfrm>
              <a:off x="7433330" y="3162904"/>
              <a:ext cx="4038832" cy="553998"/>
            </a:xfrm>
            <a:prstGeom prst="rect">
              <a:avLst/>
            </a:prstGeom>
            <a:ln>
              <a:noFill/>
            </a:ln>
          </p:spPr>
          <p:txBody>
            <a:bodyPr wrap="square" anchor="ctr">
              <a:spAutoFit/>
            </a:bodyPr>
            <a:lstStyle/>
            <a:p>
              <a:r>
                <a:rPr lang="en-BZ" sz="1000" b="1" dirty="0">
                  <a:solidFill>
                    <a:srgbClr val="011152"/>
                  </a:solidFill>
                  <a:latin typeface="Avenir Next" panose="020B0503020202020204" pitchFamily="34" charset="0"/>
                  <a:sym typeface="Arial"/>
                </a:rPr>
                <a:t>Upon successful completion of these steps, you will receive a certificate of completion and the title of </a:t>
              </a:r>
              <a:r>
                <a:rPr lang="en-BZ" sz="1000" b="1" dirty="0" err="1">
                  <a:solidFill>
                    <a:srgbClr val="011152"/>
                  </a:solidFill>
                  <a:latin typeface="Avenir Next" panose="020B0503020202020204" pitchFamily="34" charset="0"/>
                  <a:sym typeface="Arial"/>
                </a:rPr>
                <a:t>AskBrian</a:t>
              </a:r>
              <a:r>
                <a:rPr lang="en-BZ" sz="1000" b="1" dirty="0">
                  <a:solidFill>
                    <a:srgbClr val="011152"/>
                  </a:solidFill>
                  <a:latin typeface="Avenir Next" panose="020B0503020202020204" pitchFamily="34" charset="0"/>
                  <a:sym typeface="Arial"/>
                </a:rPr>
                <a:t> Student Ambassador.</a:t>
              </a:r>
            </a:p>
          </p:txBody>
        </p:sp>
        <p:sp>
          <p:nvSpPr>
            <p:cNvPr id="10" name="Rectangle 9">
              <a:extLst>
                <a:ext uri="{FF2B5EF4-FFF2-40B4-BE49-F238E27FC236}">
                  <a16:creationId xmlns:a16="http://schemas.microsoft.com/office/drawing/2014/main" id="{FE92EED4-074C-C551-782D-8D3A7A649F9C}"/>
                </a:ext>
              </a:extLst>
            </p:cNvPr>
            <p:cNvSpPr/>
            <p:nvPr/>
          </p:nvSpPr>
          <p:spPr>
            <a:xfrm>
              <a:off x="7434541" y="3084277"/>
              <a:ext cx="4041989" cy="7112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grpSp>
      <p:grpSp>
        <p:nvGrpSpPr>
          <p:cNvPr id="44" name="Group 43">
            <a:extLst>
              <a:ext uri="{FF2B5EF4-FFF2-40B4-BE49-F238E27FC236}">
                <a16:creationId xmlns:a16="http://schemas.microsoft.com/office/drawing/2014/main" id="{F3FCAEDC-05A2-CE90-B331-34E735CFC236}"/>
              </a:ext>
            </a:extLst>
          </p:cNvPr>
          <p:cNvGrpSpPr/>
          <p:nvPr/>
        </p:nvGrpSpPr>
        <p:grpSpPr>
          <a:xfrm>
            <a:off x="7433330" y="3927076"/>
            <a:ext cx="4043200" cy="711253"/>
            <a:chOff x="7443757" y="3921475"/>
            <a:chExt cx="4043200" cy="711253"/>
          </a:xfrm>
        </p:grpSpPr>
        <p:sp>
          <p:nvSpPr>
            <p:cNvPr id="13" name="Rectangle 8">
              <a:extLst>
                <a:ext uri="{FF2B5EF4-FFF2-40B4-BE49-F238E27FC236}">
                  <a16:creationId xmlns:a16="http://schemas.microsoft.com/office/drawing/2014/main" id="{F8432B95-DEA7-4B81-08B3-03D8939A8DDF}"/>
                </a:ext>
              </a:extLst>
            </p:cNvPr>
            <p:cNvSpPr/>
            <p:nvPr/>
          </p:nvSpPr>
          <p:spPr>
            <a:xfrm>
              <a:off x="7443757" y="4077046"/>
              <a:ext cx="4038832" cy="400110"/>
            </a:xfrm>
            <a:prstGeom prst="rect">
              <a:avLst/>
            </a:prstGeom>
            <a:ln>
              <a:noFill/>
            </a:ln>
          </p:spPr>
          <p:txBody>
            <a:bodyPr wrap="square" anchor="ctr">
              <a:spAutoFit/>
            </a:bodyPr>
            <a:lstStyle/>
            <a:p>
              <a:r>
                <a:rPr lang="en-BZ" sz="1000" b="1" dirty="0">
                  <a:solidFill>
                    <a:srgbClr val="011152"/>
                  </a:solidFill>
                  <a:latin typeface="Avenir Next" panose="020B0503020202020204" pitchFamily="34" charset="0"/>
                  <a:sym typeface="Arial"/>
                </a:rPr>
                <a:t>You will receive feedback on your skills and expertise on LinkedIn from our founder </a:t>
              </a:r>
              <a:r>
                <a:rPr lang="en-BZ" sz="1000" b="1" dirty="0" err="1">
                  <a:solidFill>
                    <a:srgbClr val="011152"/>
                  </a:solidFill>
                  <a:latin typeface="Avenir Next" panose="020B0503020202020204" pitchFamily="34" charset="0"/>
                  <a:sym typeface="Arial"/>
                </a:rPr>
                <a:t>Pavol</a:t>
              </a:r>
              <a:r>
                <a:rPr lang="en-BZ" sz="1000" b="1" dirty="0">
                  <a:solidFill>
                    <a:srgbClr val="011152"/>
                  </a:solidFill>
                  <a:latin typeface="Avenir Next" panose="020B0503020202020204" pitchFamily="34" charset="0"/>
                  <a:sym typeface="Arial"/>
                </a:rPr>
                <a:t>.</a:t>
              </a:r>
            </a:p>
          </p:txBody>
        </p:sp>
        <p:sp>
          <p:nvSpPr>
            <p:cNvPr id="15" name="Rectangle 14">
              <a:extLst>
                <a:ext uri="{FF2B5EF4-FFF2-40B4-BE49-F238E27FC236}">
                  <a16:creationId xmlns:a16="http://schemas.microsoft.com/office/drawing/2014/main" id="{7FA8C0C3-265C-8F92-28E4-432079281A2D}"/>
                </a:ext>
              </a:extLst>
            </p:cNvPr>
            <p:cNvSpPr/>
            <p:nvPr/>
          </p:nvSpPr>
          <p:spPr>
            <a:xfrm>
              <a:off x="7444968" y="3921475"/>
              <a:ext cx="4041989" cy="7112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grpSp>
      <p:grpSp>
        <p:nvGrpSpPr>
          <p:cNvPr id="45" name="Group 44">
            <a:extLst>
              <a:ext uri="{FF2B5EF4-FFF2-40B4-BE49-F238E27FC236}">
                <a16:creationId xmlns:a16="http://schemas.microsoft.com/office/drawing/2014/main" id="{8B14FF81-3D6E-D3B2-81E7-3BC90C03E4BA}"/>
              </a:ext>
            </a:extLst>
          </p:cNvPr>
          <p:cNvGrpSpPr/>
          <p:nvPr/>
        </p:nvGrpSpPr>
        <p:grpSpPr>
          <a:xfrm>
            <a:off x="7433330" y="4775476"/>
            <a:ext cx="4043200" cy="711253"/>
            <a:chOff x="7441980" y="4775476"/>
            <a:chExt cx="4043200" cy="711253"/>
          </a:xfrm>
        </p:grpSpPr>
        <p:sp>
          <p:nvSpPr>
            <p:cNvPr id="23" name="Rectangle 8">
              <a:extLst>
                <a:ext uri="{FF2B5EF4-FFF2-40B4-BE49-F238E27FC236}">
                  <a16:creationId xmlns:a16="http://schemas.microsoft.com/office/drawing/2014/main" id="{A102BBA1-21FB-841B-0EE9-620F4435C64C}"/>
                </a:ext>
              </a:extLst>
            </p:cNvPr>
            <p:cNvSpPr/>
            <p:nvPr/>
          </p:nvSpPr>
          <p:spPr>
            <a:xfrm>
              <a:off x="7441980" y="4854103"/>
              <a:ext cx="4038832" cy="553998"/>
            </a:xfrm>
            <a:prstGeom prst="rect">
              <a:avLst/>
            </a:prstGeom>
            <a:ln>
              <a:noFill/>
            </a:ln>
          </p:spPr>
          <p:txBody>
            <a:bodyPr wrap="square" anchor="ctr">
              <a:spAutoFit/>
            </a:bodyPr>
            <a:lstStyle/>
            <a:p>
              <a:r>
                <a:rPr lang="en-BZ" sz="1000" b="1" dirty="0">
                  <a:solidFill>
                    <a:srgbClr val="011152"/>
                  </a:solidFill>
                  <a:latin typeface="Avenir Next" panose="020B0503020202020204" pitchFamily="34" charset="0"/>
                  <a:sym typeface="Arial"/>
                </a:rPr>
                <a:t>You can attend a mentoring session with </a:t>
              </a:r>
              <a:r>
                <a:rPr lang="en-BZ" sz="1000" b="1" dirty="0" err="1">
                  <a:solidFill>
                    <a:srgbClr val="011152"/>
                  </a:solidFill>
                  <a:latin typeface="Avenir Next" panose="020B0503020202020204" pitchFamily="34" charset="0"/>
                  <a:sym typeface="Arial"/>
                </a:rPr>
                <a:t>Pavol</a:t>
              </a:r>
              <a:r>
                <a:rPr lang="en-BZ" sz="1000" b="1" dirty="0">
                  <a:solidFill>
                    <a:srgbClr val="011152"/>
                  </a:solidFill>
                  <a:latin typeface="Avenir Next" panose="020B0503020202020204" pitchFamily="34" charset="0"/>
                  <a:sym typeface="Arial"/>
                </a:rPr>
                <a:t> and get insights into the process of funding an AI start-up or general insights and expertise.</a:t>
              </a:r>
            </a:p>
          </p:txBody>
        </p:sp>
        <p:sp>
          <p:nvSpPr>
            <p:cNvPr id="24" name="Rectangle 23">
              <a:extLst>
                <a:ext uri="{FF2B5EF4-FFF2-40B4-BE49-F238E27FC236}">
                  <a16:creationId xmlns:a16="http://schemas.microsoft.com/office/drawing/2014/main" id="{73B0DCEC-E0D8-E221-30B9-37617092041A}"/>
                </a:ext>
              </a:extLst>
            </p:cNvPr>
            <p:cNvSpPr/>
            <p:nvPr/>
          </p:nvSpPr>
          <p:spPr>
            <a:xfrm>
              <a:off x="7443191" y="4775476"/>
              <a:ext cx="4041989" cy="7112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grpSp>
      <p:pic>
        <p:nvPicPr>
          <p:cNvPr id="47" name="Graphic 46" descr="Diploma roll outline">
            <a:extLst>
              <a:ext uri="{FF2B5EF4-FFF2-40B4-BE49-F238E27FC236}">
                <a16:creationId xmlns:a16="http://schemas.microsoft.com/office/drawing/2014/main" id="{235D1233-4A83-5736-CF35-262F55BF1A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17004" y="5414984"/>
            <a:ext cx="1301015" cy="1301015"/>
          </a:xfrm>
          <a:prstGeom prst="rect">
            <a:avLst/>
          </a:prstGeom>
        </p:spPr>
      </p:pic>
    </p:spTree>
    <p:extLst>
      <p:ext uri="{BB962C8B-B14F-4D97-AF65-F5344CB8AC3E}">
        <p14:creationId xmlns:p14="http://schemas.microsoft.com/office/powerpoint/2010/main" val="1995911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7874</TotalTime>
  <Words>1303</Words>
  <Application>Microsoft Macintosh PowerPoint</Application>
  <PresentationFormat>Widescreen</PresentationFormat>
  <Paragraphs>197</Paragraphs>
  <Slides>19</Slides>
  <Notes>12</Notes>
  <HiddenSlides>2</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Avenir Book</vt:lpstr>
      <vt:lpstr>Avenir Next</vt:lpstr>
      <vt:lpstr>Calibri</vt:lpstr>
      <vt:lpstr>Calibri Light</vt:lpstr>
      <vt:lpstr>Noto Sans</vt:lpstr>
      <vt:lpstr>Roboto</vt:lpstr>
      <vt:lpstr>Söhne</vt:lpstr>
      <vt:lpstr>Systemschrift</vt:lpstr>
      <vt:lpstr>Office Theme</vt:lpstr>
      <vt:lpstr>Simple Light</vt:lpstr>
      <vt:lpstr>1_Office Theme</vt:lpstr>
      <vt:lpstr>PowerPoint Presentation</vt:lpstr>
      <vt:lpstr>AI Ambassador Program Timeline</vt:lpstr>
      <vt:lpstr>ONBOARDING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PowerPoint Presentation</vt:lpstr>
      <vt:lpstr>PowerPoint Presentation</vt:lpstr>
      <vt:lpstr>PowerPoint Presentation</vt:lpstr>
      <vt:lpstr>PowerPoint Presentation</vt:lpstr>
      <vt:lpstr>Q&amp;A Session </vt:lpstr>
      <vt:lpstr>Networking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Johanna Cäcilia Wüschner</dc:creator>
  <cp:lastModifiedBy>Johanna Cäcilia Wüschner</cp:lastModifiedBy>
  <cp:revision>14</cp:revision>
  <dcterms:created xsi:type="dcterms:W3CDTF">2023-04-12T12:00:52Z</dcterms:created>
  <dcterms:modified xsi:type="dcterms:W3CDTF">2023-05-08T10:09:02Z</dcterms:modified>
</cp:coreProperties>
</file>